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64" r:id="rId2"/>
    <p:sldMasterId id="2147483755" r:id="rId3"/>
  </p:sldMasterIdLst>
  <p:notesMasterIdLst>
    <p:notesMasterId r:id="rId12"/>
  </p:notesMasterIdLst>
  <p:sldIdLst>
    <p:sldId id="267" r:id="rId4"/>
    <p:sldId id="257" r:id="rId5"/>
    <p:sldId id="258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Arial Black" panose="020B0604020202020204" pitchFamily="3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Montserrat" pitchFamily="2" charset="77"/>
      <p:regular r:id="rId23"/>
      <p:bold r:id="rId24"/>
      <p:italic r:id="rId25"/>
      <p:boldItalic r:id="rId26"/>
    </p:embeddedFont>
    <p:embeddedFont>
      <p:font typeface="Montserrat Black" panose="020F0502020204030204" pitchFamily="34" charset="0"/>
      <p:bold r:id="rId27"/>
      <p:italic r:id="rId28"/>
      <p:boldItalic r:id="rId29"/>
    </p:embeddedFont>
    <p:embeddedFont>
      <p:font typeface="Montserrat Medium" panose="020F0502020204030204" pitchFamily="34" charset="0"/>
      <p:regular r:id="rId30"/>
      <p:bold r:id="rId31"/>
      <p:italic r:id="rId32"/>
      <p:boldItalic r:id="rId33"/>
    </p:embeddedFont>
    <p:embeddedFont>
      <p:font typeface="Montserrat SemiBold" panose="020F0502020204030204" pitchFamily="34" charset="0"/>
      <p:regular r:id="rId34"/>
      <p:bold r:id="rId35"/>
      <p:italic r:id="rId36"/>
      <p:boldItalic r:id="rId37"/>
    </p:embeddedFont>
    <p:embeddedFont>
      <p:font typeface="Poppins Black" panose="020B0604020202020204" pitchFamily="34" charset="0"/>
      <p:bold r:id="rId38"/>
      <p:italic r:id="rId39"/>
      <p:boldItalic r:id="rId40"/>
    </p:embeddedFont>
    <p:embeddedFont>
      <p:font typeface="Poppins Medium" panose="020B0604020202020204" pitchFamily="34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OLgTqP6elI7U4qdEG8zGezA5o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5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 snapToObjects="1">
      <p:cViewPr varScale="1">
        <p:scale>
          <a:sx n="143" d="100"/>
          <a:sy n="143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font" Target="fonts/font30.fntdata"/><Relationship Id="rId47" Type="http://schemas.openxmlformats.org/officeDocument/2006/relationships/font" Target="fonts/font35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9" Type="http://schemas.openxmlformats.org/officeDocument/2006/relationships/font" Target="fonts/font17.fntdata"/><Relationship Id="rId11" Type="http://schemas.openxmlformats.org/officeDocument/2006/relationships/slide" Target="slides/slide8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font" Target="fonts/font33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font" Target="fonts/font32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font" Target="fonts/font31.fntdata"/><Relationship Id="rId48" Type="http://schemas.openxmlformats.org/officeDocument/2006/relationships/font" Target="fonts/font36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46" Type="http://schemas.openxmlformats.org/officeDocument/2006/relationships/font" Target="fonts/font34.fntdata"/><Relationship Id="rId20" Type="http://schemas.openxmlformats.org/officeDocument/2006/relationships/font" Target="fonts/font8.fntdata"/><Relationship Id="rId41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5cd584f23_1_53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398" cy="4114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g115cd584f23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2694fd5a6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g152694fd5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48c8dfe4eb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7" name="Google Shape;287;g148c8dfe4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52694fd5a6_0_475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8" name="Google Shape;308;g152694fd5a6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5cd584f23_1_348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398" cy="4114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9" name="Google Shape;339;g115cd584f23_1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5cd584f23_1_377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398" cy="4114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g115cd584f23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15cd584f23_1_485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398" cy="4114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9" name="Google Shape;399;g115cd584f23_1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4622fafd7_0_273"/>
          <p:cNvSpPr txBox="1">
            <a:spLocks noGrp="1"/>
          </p:cNvSpPr>
          <p:nvPr>
            <p:ph type="title"/>
          </p:nvPr>
        </p:nvSpPr>
        <p:spPr>
          <a:xfrm>
            <a:off x="603191" y="1982558"/>
            <a:ext cx="21993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6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f4622fafd7_0_273"/>
          <p:cNvSpPr txBox="1">
            <a:spLocks noGrp="1"/>
          </p:cNvSpPr>
          <p:nvPr>
            <p:ph type="body" idx="1"/>
          </p:nvPr>
        </p:nvSpPr>
        <p:spPr>
          <a:xfrm>
            <a:off x="255160" y="2074141"/>
            <a:ext cx="8633700" cy="20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300" b="0" i="0">
                <a:solidFill>
                  <a:srgbClr val="33333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f4622fafd7_0_27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f4622fafd7_0_27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f4622fafd7_0_27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152694fd5a6_0_5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357" cy="514313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152694fd5a6_0_533"/>
          <p:cNvSpPr/>
          <p:nvPr/>
        </p:nvSpPr>
        <p:spPr>
          <a:xfrm>
            <a:off x="8498810" y="0"/>
            <a:ext cx="645458" cy="300482"/>
          </a:xfrm>
          <a:custGeom>
            <a:avLst/>
            <a:gdLst/>
            <a:ahLst/>
            <a:cxnLst/>
            <a:rect l="l" t="t" r="r" b="b"/>
            <a:pathLst>
              <a:path w="1418590" h="660400" extrusionOk="0">
                <a:moveTo>
                  <a:pt x="1418521" y="659979"/>
                </a:moveTo>
                <a:lnTo>
                  <a:pt x="315351" y="659979"/>
                </a:lnTo>
                <a:lnTo>
                  <a:pt x="268751" y="656560"/>
                </a:lnTo>
                <a:lnTo>
                  <a:pt x="224274" y="646627"/>
                </a:lnTo>
                <a:lnTo>
                  <a:pt x="182408" y="630669"/>
                </a:lnTo>
                <a:lnTo>
                  <a:pt x="143640" y="609174"/>
                </a:lnTo>
                <a:lnTo>
                  <a:pt x="108458" y="582628"/>
                </a:lnTo>
                <a:lnTo>
                  <a:pt x="77351" y="551521"/>
                </a:lnTo>
                <a:lnTo>
                  <a:pt x="50805" y="516339"/>
                </a:lnTo>
                <a:lnTo>
                  <a:pt x="29309" y="477571"/>
                </a:lnTo>
                <a:lnTo>
                  <a:pt x="13351" y="435705"/>
                </a:lnTo>
                <a:lnTo>
                  <a:pt x="3419" y="391228"/>
                </a:lnTo>
                <a:lnTo>
                  <a:pt x="0" y="344628"/>
                </a:lnTo>
                <a:lnTo>
                  <a:pt x="0" y="0"/>
                </a:lnTo>
              </a:path>
            </a:pathLst>
          </a:custGeom>
          <a:noFill/>
          <a:ln w="146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g152694fd5a6_0_5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3587" y="33335"/>
            <a:ext cx="5076468" cy="507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152694fd5a6_0_5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524" y="250008"/>
            <a:ext cx="4644630" cy="4643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152694fd5a6_0_533"/>
          <p:cNvSpPr txBox="1">
            <a:spLocks noGrp="1"/>
          </p:cNvSpPr>
          <p:nvPr>
            <p:ph type="title"/>
          </p:nvPr>
        </p:nvSpPr>
        <p:spPr>
          <a:xfrm>
            <a:off x="5951111" y="1180212"/>
            <a:ext cx="17427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27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152694fd5a6_0_53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152694fd5a6_0_53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52694fd5a6_0_53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52694fd5a6_0_54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152694fd5a6_0_54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52694fd5a6_0_54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OBJECT_1"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152694fd5a6_0_5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357" cy="514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152694fd5a6_0_5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08142" cy="514314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152694fd5a6_0_546"/>
          <p:cNvSpPr txBox="1">
            <a:spLocks noGrp="1"/>
          </p:cNvSpPr>
          <p:nvPr>
            <p:ph type="ctrTitle"/>
          </p:nvPr>
        </p:nvSpPr>
        <p:spPr>
          <a:xfrm>
            <a:off x="4690639" y="1761426"/>
            <a:ext cx="35028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 sz="55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52694fd5a6_0_546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52694fd5a6_0_54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152694fd5a6_0_54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52694fd5a6_0_54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303" y="709435"/>
            <a:ext cx="6477805" cy="1963916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303" y="2673351"/>
            <a:ext cx="6477804" cy="8033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343" y="246981"/>
            <a:ext cx="4457751" cy="231901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3295" y="101197"/>
            <a:ext cx="608264" cy="37768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3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725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75" y="1317097"/>
            <a:ext cx="6464295" cy="1537549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875" y="2854647"/>
            <a:ext cx="646429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sz="600">
              <a:solidFill>
                <a:srgbClr val="000000"/>
              </a:solidFill>
            </a:endParaRPr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91389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290" y="718528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6875" y="1624216"/>
            <a:ext cx="3483864" cy="24703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705" y="1628827"/>
            <a:ext cx="3483864" cy="2465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762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75" y="71500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875" y="1627296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6875" y="2230836"/>
            <a:ext cx="3483864" cy="1870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0753" y="1629886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0753" y="2228752"/>
            <a:ext cx="3483864" cy="18653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sz="600">
              <a:solidFill>
                <a:srgbClr val="000000"/>
              </a:solidFill>
            </a:endParaRPr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90050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658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553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f4622fafd7_0_2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357" cy="514313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f4622fafd7_0_279"/>
          <p:cNvSpPr/>
          <p:nvPr/>
        </p:nvSpPr>
        <p:spPr>
          <a:xfrm>
            <a:off x="0" y="0"/>
            <a:ext cx="9147366" cy="514546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0" y="0"/>
                </a:moveTo>
                <a:lnTo>
                  <a:pt x="0" y="11308556"/>
                </a:lnTo>
                <a:lnTo>
                  <a:pt x="20104099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f4622fafd7_0_279"/>
          <p:cNvSpPr txBox="1">
            <a:spLocks noGrp="1"/>
          </p:cNvSpPr>
          <p:nvPr>
            <p:ph type="title"/>
          </p:nvPr>
        </p:nvSpPr>
        <p:spPr>
          <a:xfrm>
            <a:off x="603191" y="1982558"/>
            <a:ext cx="21993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6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f4622fafd7_0_279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f4622fafd7_0_279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f4622fafd7_0_27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f4622fafd7_0_27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f4622fafd7_0_279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19" y="714434"/>
            <a:ext cx="2456260" cy="1741632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500" y="714434"/>
            <a:ext cx="4509353" cy="33789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219" y="2456065"/>
            <a:ext cx="2456260" cy="163418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sz="600">
              <a:solidFill>
                <a:srgbClr val="000000"/>
              </a:solidFill>
            </a:endParaRPr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39123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43" y="847135"/>
            <a:ext cx="4391154" cy="144315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6185" y="2290291"/>
            <a:ext cx="4384865" cy="1572010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3975" y="4102393"/>
            <a:ext cx="4387204" cy="240092"/>
          </a:xfrm>
        </p:spPr>
        <p:txBody>
          <a:bodyPr/>
          <a:lstStyle>
            <a:lvl1pPr algn="l">
              <a:defRPr/>
            </a:lvl1pPr>
          </a:lstStyle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3975" y="238981"/>
            <a:ext cx="3658364" cy="240698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32596" y="103056"/>
            <a:ext cx="608264" cy="37768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sz="600">
              <a:solidFill>
                <a:srgbClr val="000000"/>
              </a:solidFill>
            </a:endParaRPr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844095" y="482598"/>
            <a:ext cx="4409694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1785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sz="600">
              <a:solidFill>
                <a:srgbClr val="000000"/>
              </a:solidFill>
            </a:endParaRPr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38629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532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7702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sz="600">
              <a:solidFill>
                <a:srgbClr val="000000"/>
              </a:solidFill>
            </a:endParaRPr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6481709" y="2285187"/>
            <a:ext cx="3497580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16117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1_Title Only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15cd584f23_1_33"/>
          <p:cNvSpPr txBox="1">
            <a:spLocks noGrp="1"/>
          </p:cNvSpPr>
          <p:nvPr>
            <p:ph type="title"/>
          </p:nvPr>
        </p:nvSpPr>
        <p:spPr>
          <a:xfrm>
            <a:off x="5951111" y="1180212"/>
            <a:ext cx="1742732" cy="4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27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115cd584f23_1_3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115cd584f23_1_3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115cd584f23_1_3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07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15cd584f23_1_20"/>
          <p:cNvSpPr txBox="1">
            <a:spLocks noGrp="1"/>
          </p:cNvSpPr>
          <p:nvPr>
            <p:ph type="title"/>
          </p:nvPr>
        </p:nvSpPr>
        <p:spPr>
          <a:xfrm>
            <a:off x="5951111" y="1180212"/>
            <a:ext cx="1742732" cy="4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27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115cd584f23_1_20"/>
          <p:cNvSpPr txBox="1">
            <a:spLocks noGrp="1"/>
          </p:cNvSpPr>
          <p:nvPr>
            <p:ph type="body" idx="1"/>
          </p:nvPr>
        </p:nvSpPr>
        <p:spPr>
          <a:xfrm>
            <a:off x="520937" y="1697983"/>
            <a:ext cx="3781214" cy="168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600" b="1" i="0">
                <a:solidFill>
                  <a:srgbClr val="3D3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15cd584f23_1_2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115cd584f23_1_2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115cd584f23_1_20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42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gf4622fafd7_0_2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357" cy="514313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f4622fafd7_0_288"/>
          <p:cNvSpPr/>
          <p:nvPr/>
        </p:nvSpPr>
        <p:spPr>
          <a:xfrm>
            <a:off x="0" y="0"/>
            <a:ext cx="9147366" cy="5145465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0" y="0"/>
                </a:moveTo>
                <a:lnTo>
                  <a:pt x="0" y="11308556"/>
                </a:lnTo>
                <a:lnTo>
                  <a:pt x="20104099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f4622fafd7_0_288"/>
          <p:cNvSpPr txBox="1">
            <a:spLocks noGrp="1"/>
          </p:cNvSpPr>
          <p:nvPr>
            <p:ph type="ctrTitle"/>
          </p:nvPr>
        </p:nvSpPr>
        <p:spPr>
          <a:xfrm>
            <a:off x="1139285" y="560454"/>
            <a:ext cx="6865500" cy="1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f4622fafd7_0_288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f4622fafd7_0_28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f4622fafd7_0_28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f4622fafd7_0_28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4622fafd7_0_296"/>
          <p:cNvSpPr txBox="1">
            <a:spLocks noGrp="1"/>
          </p:cNvSpPr>
          <p:nvPr>
            <p:ph type="title"/>
          </p:nvPr>
        </p:nvSpPr>
        <p:spPr>
          <a:xfrm>
            <a:off x="603191" y="1982558"/>
            <a:ext cx="21993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6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f4622fafd7_0_29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f4622fafd7_0_29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f4622fafd7_0_29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4622fafd7_0_30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f4622fafd7_0_30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f4622fafd7_0_301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OBJECT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4622fafd7_0_31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f4622fafd7_0_31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f4622fafd7_0_31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152694fd5a6_0_5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361" cy="514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152694fd5a6_0_5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3628" y="776476"/>
            <a:ext cx="2729330" cy="251307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52694fd5a6_0_510"/>
          <p:cNvSpPr/>
          <p:nvPr/>
        </p:nvSpPr>
        <p:spPr>
          <a:xfrm>
            <a:off x="347212" y="4743338"/>
            <a:ext cx="814769" cy="121349"/>
          </a:xfrm>
          <a:custGeom>
            <a:avLst/>
            <a:gdLst/>
            <a:ahLst/>
            <a:cxnLst/>
            <a:rect l="l" t="t" r="r" b="b"/>
            <a:pathLst>
              <a:path w="1790700" h="266700" extrusionOk="0">
                <a:moveTo>
                  <a:pt x="253504" y="133083"/>
                </a:moveTo>
                <a:lnTo>
                  <a:pt x="249631" y="124548"/>
                </a:lnTo>
                <a:lnTo>
                  <a:pt x="241388" y="119913"/>
                </a:lnTo>
                <a:lnTo>
                  <a:pt x="228282" y="118503"/>
                </a:lnTo>
                <a:lnTo>
                  <a:pt x="185534" y="118503"/>
                </a:lnTo>
                <a:lnTo>
                  <a:pt x="126149" y="118643"/>
                </a:lnTo>
                <a:lnTo>
                  <a:pt x="118351" y="124993"/>
                </a:lnTo>
                <a:lnTo>
                  <a:pt x="117487" y="134277"/>
                </a:lnTo>
                <a:lnTo>
                  <a:pt x="118148" y="142760"/>
                </a:lnTo>
                <a:lnTo>
                  <a:pt x="121716" y="149250"/>
                </a:lnTo>
                <a:lnTo>
                  <a:pt x="127876" y="153416"/>
                </a:lnTo>
                <a:lnTo>
                  <a:pt x="136385" y="154901"/>
                </a:lnTo>
                <a:lnTo>
                  <a:pt x="214325" y="154965"/>
                </a:lnTo>
                <a:lnTo>
                  <a:pt x="214807" y="155740"/>
                </a:lnTo>
                <a:lnTo>
                  <a:pt x="181038" y="207683"/>
                </a:lnTo>
                <a:lnTo>
                  <a:pt x="122453" y="223735"/>
                </a:lnTo>
                <a:lnTo>
                  <a:pt x="102882" y="220179"/>
                </a:lnTo>
                <a:lnTo>
                  <a:pt x="56045" y="187998"/>
                </a:lnTo>
                <a:lnTo>
                  <a:pt x="36563" y="122034"/>
                </a:lnTo>
                <a:lnTo>
                  <a:pt x="46253" y="88544"/>
                </a:lnTo>
                <a:lnTo>
                  <a:pt x="68821" y="59931"/>
                </a:lnTo>
                <a:lnTo>
                  <a:pt x="85801" y="48133"/>
                </a:lnTo>
                <a:lnTo>
                  <a:pt x="104063" y="40652"/>
                </a:lnTo>
                <a:lnTo>
                  <a:pt x="123558" y="37452"/>
                </a:lnTo>
                <a:lnTo>
                  <a:pt x="144233" y="38468"/>
                </a:lnTo>
                <a:lnTo>
                  <a:pt x="161251" y="42633"/>
                </a:lnTo>
                <a:lnTo>
                  <a:pt x="176580" y="49758"/>
                </a:lnTo>
                <a:lnTo>
                  <a:pt x="190347" y="59639"/>
                </a:lnTo>
                <a:lnTo>
                  <a:pt x="202679" y="72034"/>
                </a:lnTo>
                <a:lnTo>
                  <a:pt x="208724" y="77012"/>
                </a:lnTo>
                <a:lnTo>
                  <a:pt x="202920" y="23253"/>
                </a:lnTo>
                <a:lnTo>
                  <a:pt x="138201" y="1066"/>
                </a:lnTo>
                <a:lnTo>
                  <a:pt x="101193" y="4241"/>
                </a:lnTo>
                <a:lnTo>
                  <a:pt x="59296" y="21336"/>
                </a:lnTo>
                <a:lnTo>
                  <a:pt x="26657" y="51333"/>
                </a:lnTo>
                <a:lnTo>
                  <a:pt x="5994" y="90716"/>
                </a:lnTo>
                <a:lnTo>
                  <a:pt x="0" y="136004"/>
                </a:lnTo>
                <a:lnTo>
                  <a:pt x="3060" y="159626"/>
                </a:lnTo>
                <a:lnTo>
                  <a:pt x="20802" y="201764"/>
                </a:lnTo>
                <a:lnTo>
                  <a:pt x="60934" y="241046"/>
                </a:lnTo>
                <a:lnTo>
                  <a:pt x="119214" y="260096"/>
                </a:lnTo>
                <a:lnTo>
                  <a:pt x="151892" y="258546"/>
                </a:lnTo>
                <a:lnTo>
                  <a:pt x="191668" y="244729"/>
                </a:lnTo>
                <a:lnTo>
                  <a:pt x="223926" y="217322"/>
                </a:lnTo>
                <a:lnTo>
                  <a:pt x="244081" y="183908"/>
                </a:lnTo>
                <a:lnTo>
                  <a:pt x="253504" y="146151"/>
                </a:lnTo>
                <a:lnTo>
                  <a:pt x="253504" y="133083"/>
                </a:lnTo>
                <a:close/>
              </a:path>
              <a:path w="1790700" h="266700" extrusionOk="0">
                <a:moveTo>
                  <a:pt x="469836" y="89255"/>
                </a:moveTo>
                <a:lnTo>
                  <a:pt x="465124" y="59575"/>
                </a:lnTo>
                <a:lnTo>
                  <a:pt x="453974" y="36296"/>
                </a:lnTo>
                <a:lnTo>
                  <a:pt x="453250" y="34785"/>
                </a:lnTo>
                <a:lnTo>
                  <a:pt x="440131" y="19939"/>
                </a:lnTo>
                <a:lnTo>
                  <a:pt x="432879" y="14795"/>
                </a:lnTo>
                <a:lnTo>
                  <a:pt x="432879" y="84467"/>
                </a:lnTo>
                <a:lnTo>
                  <a:pt x="431965" y="105219"/>
                </a:lnTo>
                <a:lnTo>
                  <a:pt x="407466" y="137909"/>
                </a:lnTo>
                <a:lnTo>
                  <a:pt x="318693" y="142722"/>
                </a:lnTo>
                <a:lnTo>
                  <a:pt x="316992" y="141528"/>
                </a:lnTo>
                <a:lnTo>
                  <a:pt x="317093" y="136588"/>
                </a:lnTo>
                <a:lnTo>
                  <a:pt x="317182" y="128866"/>
                </a:lnTo>
                <a:lnTo>
                  <a:pt x="317080" y="39624"/>
                </a:lnTo>
                <a:lnTo>
                  <a:pt x="317055" y="37680"/>
                </a:lnTo>
                <a:lnTo>
                  <a:pt x="318325" y="36296"/>
                </a:lnTo>
                <a:lnTo>
                  <a:pt x="354977" y="36550"/>
                </a:lnTo>
                <a:lnTo>
                  <a:pt x="371119" y="36512"/>
                </a:lnTo>
                <a:lnTo>
                  <a:pt x="387261" y="36296"/>
                </a:lnTo>
                <a:lnTo>
                  <a:pt x="396252" y="37058"/>
                </a:lnTo>
                <a:lnTo>
                  <a:pt x="427913" y="64706"/>
                </a:lnTo>
                <a:lnTo>
                  <a:pt x="432879" y="84467"/>
                </a:lnTo>
                <a:lnTo>
                  <a:pt x="432879" y="14795"/>
                </a:lnTo>
                <a:lnTo>
                  <a:pt x="424789" y="9042"/>
                </a:lnTo>
                <a:lnTo>
                  <a:pt x="407162" y="2336"/>
                </a:lnTo>
                <a:lnTo>
                  <a:pt x="387350" y="76"/>
                </a:lnTo>
                <a:lnTo>
                  <a:pt x="387210" y="63"/>
                </a:lnTo>
                <a:lnTo>
                  <a:pt x="362407" y="76"/>
                </a:lnTo>
                <a:lnTo>
                  <a:pt x="280847" y="0"/>
                </a:lnTo>
                <a:lnTo>
                  <a:pt x="280771" y="250609"/>
                </a:lnTo>
                <a:lnTo>
                  <a:pt x="283451" y="256171"/>
                </a:lnTo>
                <a:lnTo>
                  <a:pt x="289814" y="259651"/>
                </a:lnTo>
                <a:lnTo>
                  <a:pt x="299516" y="262128"/>
                </a:lnTo>
                <a:lnTo>
                  <a:pt x="308267" y="259511"/>
                </a:lnTo>
                <a:lnTo>
                  <a:pt x="314629" y="252666"/>
                </a:lnTo>
                <a:lnTo>
                  <a:pt x="317157" y="242493"/>
                </a:lnTo>
                <a:lnTo>
                  <a:pt x="317220" y="178943"/>
                </a:lnTo>
                <a:lnTo>
                  <a:pt x="327837" y="178943"/>
                </a:lnTo>
                <a:lnTo>
                  <a:pt x="353085" y="179019"/>
                </a:lnTo>
                <a:lnTo>
                  <a:pt x="367334" y="178981"/>
                </a:lnTo>
                <a:lnTo>
                  <a:pt x="370674" y="178930"/>
                </a:lnTo>
                <a:lnTo>
                  <a:pt x="381584" y="178752"/>
                </a:lnTo>
                <a:lnTo>
                  <a:pt x="388391" y="178562"/>
                </a:lnTo>
                <a:lnTo>
                  <a:pt x="392087" y="180911"/>
                </a:lnTo>
                <a:lnTo>
                  <a:pt x="415290" y="219748"/>
                </a:lnTo>
                <a:lnTo>
                  <a:pt x="440143" y="260388"/>
                </a:lnTo>
                <a:lnTo>
                  <a:pt x="448132" y="263664"/>
                </a:lnTo>
                <a:lnTo>
                  <a:pt x="455942" y="261505"/>
                </a:lnTo>
                <a:lnTo>
                  <a:pt x="463994" y="257213"/>
                </a:lnTo>
                <a:lnTo>
                  <a:pt x="468566" y="250342"/>
                </a:lnTo>
                <a:lnTo>
                  <a:pt x="469341" y="241820"/>
                </a:lnTo>
                <a:lnTo>
                  <a:pt x="465963" y="232600"/>
                </a:lnTo>
                <a:lnTo>
                  <a:pt x="448513" y="203822"/>
                </a:lnTo>
                <a:lnTo>
                  <a:pt x="439724" y="189458"/>
                </a:lnTo>
                <a:lnTo>
                  <a:pt x="433006" y="178562"/>
                </a:lnTo>
                <a:lnTo>
                  <a:pt x="428129" y="170726"/>
                </a:lnTo>
                <a:lnTo>
                  <a:pt x="427939" y="168275"/>
                </a:lnTo>
                <a:lnTo>
                  <a:pt x="466013" y="119430"/>
                </a:lnTo>
                <a:lnTo>
                  <a:pt x="469836" y="89255"/>
                </a:lnTo>
                <a:close/>
              </a:path>
              <a:path w="1790700" h="266700" extrusionOk="0">
                <a:moveTo>
                  <a:pt x="760488" y="131178"/>
                </a:moveTo>
                <a:lnTo>
                  <a:pt x="751268" y="81673"/>
                </a:lnTo>
                <a:lnTo>
                  <a:pt x="724331" y="40220"/>
                </a:lnTo>
                <a:lnTo>
                  <a:pt x="724331" y="131178"/>
                </a:lnTo>
                <a:lnTo>
                  <a:pt x="717054" y="167995"/>
                </a:lnTo>
                <a:lnTo>
                  <a:pt x="696798" y="198056"/>
                </a:lnTo>
                <a:lnTo>
                  <a:pt x="666610" y="218122"/>
                </a:lnTo>
                <a:lnTo>
                  <a:pt x="629475" y="225310"/>
                </a:lnTo>
                <a:lnTo>
                  <a:pt x="591870" y="217449"/>
                </a:lnTo>
                <a:lnTo>
                  <a:pt x="562076" y="196684"/>
                </a:lnTo>
                <a:lnTo>
                  <a:pt x="542467" y="166535"/>
                </a:lnTo>
                <a:lnTo>
                  <a:pt x="535495" y="130873"/>
                </a:lnTo>
                <a:lnTo>
                  <a:pt x="535495" y="130136"/>
                </a:lnTo>
                <a:lnTo>
                  <a:pt x="542963" y="94195"/>
                </a:lnTo>
                <a:lnTo>
                  <a:pt x="563384" y="64287"/>
                </a:lnTo>
                <a:lnTo>
                  <a:pt x="593432" y="43967"/>
                </a:lnTo>
                <a:lnTo>
                  <a:pt x="629856" y="36474"/>
                </a:lnTo>
                <a:lnTo>
                  <a:pt x="666051" y="43776"/>
                </a:lnTo>
                <a:lnTo>
                  <a:pt x="696137" y="63512"/>
                </a:lnTo>
                <a:lnTo>
                  <a:pt x="716711" y="93332"/>
                </a:lnTo>
                <a:lnTo>
                  <a:pt x="724242" y="130136"/>
                </a:lnTo>
                <a:lnTo>
                  <a:pt x="724331" y="131178"/>
                </a:lnTo>
                <a:lnTo>
                  <a:pt x="724331" y="40220"/>
                </a:lnTo>
                <a:lnTo>
                  <a:pt x="719074" y="36474"/>
                </a:lnTo>
                <a:lnTo>
                  <a:pt x="683310" y="11404"/>
                </a:lnTo>
                <a:lnTo>
                  <a:pt x="632104" y="355"/>
                </a:lnTo>
                <a:lnTo>
                  <a:pt x="589953" y="6604"/>
                </a:lnTo>
                <a:lnTo>
                  <a:pt x="553466" y="24866"/>
                </a:lnTo>
                <a:lnTo>
                  <a:pt x="524725" y="52997"/>
                </a:lnTo>
                <a:lnTo>
                  <a:pt x="505891" y="88811"/>
                </a:lnTo>
                <a:lnTo>
                  <a:pt x="499046" y="130136"/>
                </a:lnTo>
                <a:lnTo>
                  <a:pt x="509460" y="181952"/>
                </a:lnTo>
                <a:lnTo>
                  <a:pt x="537908" y="223659"/>
                </a:lnTo>
                <a:lnTo>
                  <a:pt x="579640" y="251472"/>
                </a:lnTo>
                <a:lnTo>
                  <a:pt x="629932" y="261594"/>
                </a:lnTo>
                <a:lnTo>
                  <a:pt x="680935" y="251193"/>
                </a:lnTo>
                <a:lnTo>
                  <a:pt x="719213" y="225310"/>
                </a:lnTo>
                <a:lnTo>
                  <a:pt x="722668" y="222961"/>
                </a:lnTo>
                <a:lnTo>
                  <a:pt x="750671" y="181457"/>
                </a:lnTo>
                <a:lnTo>
                  <a:pt x="760488" y="131178"/>
                </a:lnTo>
                <a:close/>
              </a:path>
              <a:path w="1790700" h="266700" extrusionOk="0">
                <a:moveTo>
                  <a:pt x="1071880" y="16243"/>
                </a:moveTo>
                <a:lnTo>
                  <a:pt x="1068463" y="9144"/>
                </a:lnTo>
                <a:lnTo>
                  <a:pt x="1062215" y="4191"/>
                </a:lnTo>
                <a:lnTo>
                  <a:pt x="1054036" y="2362"/>
                </a:lnTo>
                <a:lnTo>
                  <a:pt x="1047534" y="3403"/>
                </a:lnTo>
                <a:lnTo>
                  <a:pt x="1042339" y="6565"/>
                </a:lnTo>
                <a:lnTo>
                  <a:pt x="1038288" y="11950"/>
                </a:lnTo>
                <a:lnTo>
                  <a:pt x="1035202" y="19659"/>
                </a:lnTo>
                <a:lnTo>
                  <a:pt x="988288" y="178155"/>
                </a:lnTo>
                <a:lnTo>
                  <a:pt x="986256" y="183222"/>
                </a:lnTo>
                <a:lnTo>
                  <a:pt x="983500" y="177507"/>
                </a:lnTo>
                <a:lnTo>
                  <a:pt x="934758" y="53022"/>
                </a:lnTo>
                <a:lnTo>
                  <a:pt x="928725" y="48463"/>
                </a:lnTo>
                <a:lnTo>
                  <a:pt x="912533" y="48361"/>
                </a:lnTo>
                <a:lnTo>
                  <a:pt x="905967" y="53365"/>
                </a:lnTo>
                <a:lnTo>
                  <a:pt x="858189" y="180428"/>
                </a:lnTo>
                <a:lnTo>
                  <a:pt x="856399" y="180263"/>
                </a:lnTo>
                <a:lnTo>
                  <a:pt x="855065" y="176682"/>
                </a:lnTo>
                <a:lnTo>
                  <a:pt x="805027" y="8293"/>
                </a:lnTo>
                <a:lnTo>
                  <a:pt x="799998" y="3733"/>
                </a:lnTo>
                <a:lnTo>
                  <a:pt x="785228" y="1333"/>
                </a:lnTo>
                <a:lnTo>
                  <a:pt x="779132" y="3975"/>
                </a:lnTo>
                <a:lnTo>
                  <a:pt x="770331" y="16243"/>
                </a:lnTo>
                <a:lnTo>
                  <a:pt x="771423" y="23075"/>
                </a:lnTo>
                <a:lnTo>
                  <a:pt x="839266" y="252031"/>
                </a:lnTo>
                <a:lnTo>
                  <a:pt x="843711" y="257098"/>
                </a:lnTo>
                <a:lnTo>
                  <a:pt x="858456" y="260045"/>
                </a:lnTo>
                <a:lnTo>
                  <a:pt x="865098" y="258025"/>
                </a:lnTo>
                <a:lnTo>
                  <a:pt x="871588" y="249034"/>
                </a:lnTo>
                <a:lnTo>
                  <a:pt x="918794" y="123190"/>
                </a:lnTo>
                <a:lnTo>
                  <a:pt x="921054" y="119138"/>
                </a:lnTo>
                <a:lnTo>
                  <a:pt x="924039" y="125793"/>
                </a:lnTo>
                <a:lnTo>
                  <a:pt x="974585" y="255181"/>
                </a:lnTo>
                <a:lnTo>
                  <a:pt x="980071" y="259181"/>
                </a:lnTo>
                <a:lnTo>
                  <a:pt x="998448" y="258533"/>
                </a:lnTo>
                <a:lnTo>
                  <a:pt x="1003960" y="253390"/>
                </a:lnTo>
                <a:lnTo>
                  <a:pt x="1071587" y="24511"/>
                </a:lnTo>
                <a:lnTo>
                  <a:pt x="1071880" y="16243"/>
                </a:lnTo>
                <a:close/>
              </a:path>
              <a:path w="1790700" h="266700" extrusionOk="0">
                <a:moveTo>
                  <a:pt x="1288884" y="96164"/>
                </a:moveTo>
                <a:lnTo>
                  <a:pt x="1287106" y="73812"/>
                </a:lnTo>
                <a:lnTo>
                  <a:pt x="1281112" y="53390"/>
                </a:lnTo>
                <a:lnTo>
                  <a:pt x="1271308" y="36677"/>
                </a:lnTo>
                <a:lnTo>
                  <a:pt x="1270406" y="35140"/>
                </a:lnTo>
                <a:lnTo>
                  <a:pt x="1254480" y="19265"/>
                </a:lnTo>
                <a:lnTo>
                  <a:pt x="1252778" y="18110"/>
                </a:lnTo>
                <a:lnTo>
                  <a:pt x="1252778" y="96164"/>
                </a:lnTo>
                <a:lnTo>
                  <a:pt x="1251927" y="106578"/>
                </a:lnTo>
                <a:lnTo>
                  <a:pt x="1232738" y="139776"/>
                </a:lnTo>
                <a:lnTo>
                  <a:pt x="1207325" y="147764"/>
                </a:lnTo>
                <a:lnTo>
                  <a:pt x="1176921" y="147751"/>
                </a:lnTo>
                <a:lnTo>
                  <a:pt x="1141285" y="147916"/>
                </a:lnTo>
                <a:lnTo>
                  <a:pt x="1139113" y="146583"/>
                </a:lnTo>
                <a:lnTo>
                  <a:pt x="1139253" y="139776"/>
                </a:lnTo>
                <a:lnTo>
                  <a:pt x="1139393" y="130556"/>
                </a:lnTo>
                <a:lnTo>
                  <a:pt x="1139278" y="43421"/>
                </a:lnTo>
                <a:lnTo>
                  <a:pt x="1139202" y="38506"/>
                </a:lnTo>
                <a:lnTo>
                  <a:pt x="1140574" y="36576"/>
                </a:lnTo>
                <a:lnTo>
                  <a:pt x="1160614" y="36703"/>
                </a:lnTo>
                <a:lnTo>
                  <a:pt x="1193457" y="36703"/>
                </a:lnTo>
                <a:lnTo>
                  <a:pt x="1205382" y="36766"/>
                </a:lnTo>
                <a:lnTo>
                  <a:pt x="1241437" y="57797"/>
                </a:lnTo>
                <a:lnTo>
                  <a:pt x="1252778" y="96164"/>
                </a:lnTo>
                <a:lnTo>
                  <a:pt x="1252778" y="18110"/>
                </a:lnTo>
                <a:lnTo>
                  <a:pt x="1243177" y="11506"/>
                </a:lnTo>
                <a:lnTo>
                  <a:pt x="1231125" y="5613"/>
                </a:lnTo>
                <a:lnTo>
                  <a:pt x="1218184" y="1968"/>
                </a:lnTo>
                <a:lnTo>
                  <a:pt x="1207960" y="1231"/>
                </a:lnTo>
                <a:lnTo>
                  <a:pt x="1204175" y="952"/>
                </a:lnTo>
                <a:lnTo>
                  <a:pt x="1187742" y="1231"/>
                </a:lnTo>
                <a:lnTo>
                  <a:pt x="1138415" y="990"/>
                </a:lnTo>
                <a:lnTo>
                  <a:pt x="1103007" y="990"/>
                </a:lnTo>
                <a:lnTo>
                  <a:pt x="1103033" y="182105"/>
                </a:lnTo>
                <a:lnTo>
                  <a:pt x="1103160" y="247738"/>
                </a:lnTo>
                <a:lnTo>
                  <a:pt x="1119162" y="265176"/>
                </a:lnTo>
                <a:lnTo>
                  <a:pt x="1134503" y="260248"/>
                </a:lnTo>
                <a:lnTo>
                  <a:pt x="1139278" y="253441"/>
                </a:lnTo>
                <a:lnTo>
                  <a:pt x="1139418" y="230936"/>
                </a:lnTo>
                <a:lnTo>
                  <a:pt x="1139418" y="203835"/>
                </a:lnTo>
                <a:lnTo>
                  <a:pt x="1139291" y="191820"/>
                </a:lnTo>
                <a:lnTo>
                  <a:pt x="1139190" y="185343"/>
                </a:lnTo>
                <a:lnTo>
                  <a:pt x="1140828" y="184137"/>
                </a:lnTo>
                <a:lnTo>
                  <a:pt x="1177340" y="184454"/>
                </a:lnTo>
                <a:lnTo>
                  <a:pt x="1193228" y="184416"/>
                </a:lnTo>
                <a:lnTo>
                  <a:pt x="1209128" y="184162"/>
                </a:lnTo>
                <a:lnTo>
                  <a:pt x="1255458" y="168338"/>
                </a:lnTo>
                <a:lnTo>
                  <a:pt x="1274279" y="147916"/>
                </a:lnTo>
                <a:lnTo>
                  <a:pt x="1274394" y="147764"/>
                </a:lnTo>
                <a:lnTo>
                  <a:pt x="1277658" y="143230"/>
                </a:lnTo>
                <a:lnTo>
                  <a:pt x="1284097" y="128511"/>
                </a:lnTo>
                <a:lnTo>
                  <a:pt x="1287691" y="112776"/>
                </a:lnTo>
                <a:lnTo>
                  <a:pt x="1288884" y="96164"/>
                </a:lnTo>
                <a:close/>
              </a:path>
              <a:path w="1790700" h="266700" extrusionOk="0">
                <a:moveTo>
                  <a:pt x="1505432" y="100012"/>
                </a:moveTo>
                <a:lnTo>
                  <a:pt x="1504416" y="80606"/>
                </a:lnTo>
                <a:lnTo>
                  <a:pt x="1500238" y="61010"/>
                </a:lnTo>
                <a:lnTo>
                  <a:pt x="1489062" y="38684"/>
                </a:lnTo>
                <a:lnTo>
                  <a:pt x="1487055" y="34671"/>
                </a:lnTo>
                <a:lnTo>
                  <a:pt x="1469478" y="18478"/>
                </a:lnTo>
                <a:lnTo>
                  <a:pt x="1469478" y="93408"/>
                </a:lnTo>
                <a:lnTo>
                  <a:pt x="1467459" y="109207"/>
                </a:lnTo>
                <a:lnTo>
                  <a:pt x="1443266" y="140601"/>
                </a:lnTo>
                <a:lnTo>
                  <a:pt x="1353959" y="145846"/>
                </a:lnTo>
                <a:lnTo>
                  <a:pt x="1352308" y="143802"/>
                </a:lnTo>
                <a:lnTo>
                  <a:pt x="1352435" y="131051"/>
                </a:lnTo>
                <a:lnTo>
                  <a:pt x="1352461" y="38950"/>
                </a:lnTo>
                <a:lnTo>
                  <a:pt x="1352689" y="38735"/>
                </a:lnTo>
                <a:lnTo>
                  <a:pt x="1360360" y="38735"/>
                </a:lnTo>
                <a:lnTo>
                  <a:pt x="1406347" y="38747"/>
                </a:lnTo>
                <a:lnTo>
                  <a:pt x="1411871" y="38735"/>
                </a:lnTo>
                <a:lnTo>
                  <a:pt x="1422069" y="38735"/>
                </a:lnTo>
                <a:lnTo>
                  <a:pt x="1434236" y="40106"/>
                </a:lnTo>
                <a:lnTo>
                  <a:pt x="1467027" y="77635"/>
                </a:lnTo>
                <a:lnTo>
                  <a:pt x="1469478" y="93408"/>
                </a:lnTo>
                <a:lnTo>
                  <a:pt x="1469478" y="18478"/>
                </a:lnTo>
                <a:lnTo>
                  <a:pt x="1466951" y="16141"/>
                </a:lnTo>
                <a:lnTo>
                  <a:pt x="1443621" y="5334"/>
                </a:lnTo>
                <a:lnTo>
                  <a:pt x="1424089" y="2641"/>
                </a:lnTo>
                <a:lnTo>
                  <a:pt x="1420723" y="2171"/>
                </a:lnTo>
                <a:lnTo>
                  <a:pt x="1396339" y="2616"/>
                </a:lnTo>
                <a:lnTo>
                  <a:pt x="1371955" y="2641"/>
                </a:lnTo>
                <a:lnTo>
                  <a:pt x="1323174" y="2387"/>
                </a:lnTo>
                <a:lnTo>
                  <a:pt x="1316697" y="2387"/>
                </a:lnTo>
                <a:lnTo>
                  <a:pt x="1316609" y="4483"/>
                </a:lnTo>
                <a:lnTo>
                  <a:pt x="1316532" y="247230"/>
                </a:lnTo>
                <a:lnTo>
                  <a:pt x="1317586" y="257124"/>
                </a:lnTo>
                <a:lnTo>
                  <a:pt x="1323924" y="263474"/>
                </a:lnTo>
                <a:lnTo>
                  <a:pt x="1331429" y="264350"/>
                </a:lnTo>
                <a:lnTo>
                  <a:pt x="1339964" y="263880"/>
                </a:lnTo>
                <a:lnTo>
                  <a:pt x="1346555" y="260438"/>
                </a:lnTo>
                <a:lnTo>
                  <a:pt x="1350822" y="254342"/>
                </a:lnTo>
                <a:lnTo>
                  <a:pt x="1352372" y="245859"/>
                </a:lnTo>
                <a:lnTo>
                  <a:pt x="1352372" y="183883"/>
                </a:lnTo>
                <a:lnTo>
                  <a:pt x="1353566" y="181902"/>
                </a:lnTo>
                <a:lnTo>
                  <a:pt x="1390103" y="182143"/>
                </a:lnTo>
                <a:lnTo>
                  <a:pt x="1425308" y="182079"/>
                </a:lnTo>
                <a:lnTo>
                  <a:pt x="1427251" y="183172"/>
                </a:lnTo>
                <a:lnTo>
                  <a:pt x="1429054" y="186220"/>
                </a:lnTo>
                <a:lnTo>
                  <a:pt x="1435100" y="196316"/>
                </a:lnTo>
                <a:lnTo>
                  <a:pt x="1441196" y="206387"/>
                </a:lnTo>
                <a:lnTo>
                  <a:pt x="1453451" y="226466"/>
                </a:lnTo>
                <a:lnTo>
                  <a:pt x="1462366" y="241223"/>
                </a:lnTo>
                <a:lnTo>
                  <a:pt x="1466862" y="248577"/>
                </a:lnTo>
                <a:lnTo>
                  <a:pt x="1471447" y="255879"/>
                </a:lnTo>
                <a:lnTo>
                  <a:pt x="1476184" y="263321"/>
                </a:lnTo>
                <a:lnTo>
                  <a:pt x="1483461" y="266166"/>
                </a:lnTo>
                <a:lnTo>
                  <a:pt x="1499552" y="262140"/>
                </a:lnTo>
                <a:lnTo>
                  <a:pt x="1504480" y="256794"/>
                </a:lnTo>
                <a:lnTo>
                  <a:pt x="1505216" y="244525"/>
                </a:lnTo>
                <a:lnTo>
                  <a:pt x="1503667" y="239255"/>
                </a:lnTo>
                <a:lnTo>
                  <a:pt x="1483664" y="205651"/>
                </a:lnTo>
                <a:lnTo>
                  <a:pt x="1469174" y="181991"/>
                </a:lnTo>
                <a:lnTo>
                  <a:pt x="1463522" y="172821"/>
                </a:lnTo>
                <a:lnTo>
                  <a:pt x="1463382" y="170929"/>
                </a:lnTo>
                <a:lnTo>
                  <a:pt x="1467142" y="168376"/>
                </a:lnTo>
                <a:lnTo>
                  <a:pt x="1475447" y="162052"/>
                </a:lnTo>
                <a:lnTo>
                  <a:pt x="1502524" y="119164"/>
                </a:lnTo>
                <a:lnTo>
                  <a:pt x="1505432" y="100012"/>
                </a:lnTo>
                <a:close/>
              </a:path>
              <a:path w="1790700" h="266700" extrusionOk="0">
                <a:moveTo>
                  <a:pt x="1790268" y="133477"/>
                </a:moveTo>
                <a:lnTo>
                  <a:pt x="1790204" y="132981"/>
                </a:lnTo>
                <a:lnTo>
                  <a:pt x="1780413" y="83858"/>
                </a:lnTo>
                <a:lnTo>
                  <a:pt x="1753679" y="43116"/>
                </a:lnTo>
                <a:lnTo>
                  <a:pt x="1753679" y="133477"/>
                </a:lnTo>
                <a:lnTo>
                  <a:pt x="1747456" y="167855"/>
                </a:lnTo>
                <a:lnTo>
                  <a:pt x="1728330" y="197891"/>
                </a:lnTo>
                <a:lnTo>
                  <a:pt x="1698498" y="219138"/>
                </a:lnTo>
                <a:lnTo>
                  <a:pt x="1660194" y="227241"/>
                </a:lnTo>
                <a:lnTo>
                  <a:pt x="1621243" y="219125"/>
                </a:lnTo>
                <a:lnTo>
                  <a:pt x="1591373" y="197726"/>
                </a:lnTo>
                <a:lnTo>
                  <a:pt x="1572285" y="167513"/>
                </a:lnTo>
                <a:lnTo>
                  <a:pt x="1565706" y="132981"/>
                </a:lnTo>
                <a:lnTo>
                  <a:pt x="1573339" y="96507"/>
                </a:lnTo>
                <a:lnTo>
                  <a:pt x="1593646" y="66560"/>
                </a:lnTo>
                <a:lnTo>
                  <a:pt x="1623580" y="46342"/>
                </a:lnTo>
                <a:lnTo>
                  <a:pt x="1660067" y="39027"/>
                </a:lnTo>
                <a:lnTo>
                  <a:pt x="1698307" y="47294"/>
                </a:lnTo>
                <a:lnTo>
                  <a:pt x="1728292" y="68681"/>
                </a:lnTo>
                <a:lnTo>
                  <a:pt x="1747570" y="98831"/>
                </a:lnTo>
                <a:lnTo>
                  <a:pt x="1753628" y="132981"/>
                </a:lnTo>
                <a:lnTo>
                  <a:pt x="1753679" y="133477"/>
                </a:lnTo>
                <a:lnTo>
                  <a:pt x="1753679" y="43116"/>
                </a:lnTo>
                <a:lnTo>
                  <a:pt x="1753108" y="42240"/>
                </a:lnTo>
                <a:lnTo>
                  <a:pt x="1748472" y="39027"/>
                </a:lnTo>
                <a:lnTo>
                  <a:pt x="1711756" y="13563"/>
                </a:lnTo>
                <a:lnTo>
                  <a:pt x="1659788" y="2895"/>
                </a:lnTo>
                <a:lnTo>
                  <a:pt x="1608607" y="13309"/>
                </a:lnTo>
                <a:lnTo>
                  <a:pt x="1567180" y="41579"/>
                </a:lnTo>
                <a:lnTo>
                  <a:pt x="1539468" y="83159"/>
                </a:lnTo>
                <a:lnTo>
                  <a:pt x="1529435" y="133477"/>
                </a:lnTo>
                <a:lnTo>
                  <a:pt x="1539798" y="183896"/>
                </a:lnTo>
                <a:lnTo>
                  <a:pt x="1567827" y="225336"/>
                </a:lnTo>
                <a:lnTo>
                  <a:pt x="1609280" y="253288"/>
                </a:lnTo>
                <a:lnTo>
                  <a:pt x="1659928" y="263245"/>
                </a:lnTo>
                <a:lnTo>
                  <a:pt x="1710867" y="253098"/>
                </a:lnTo>
                <a:lnTo>
                  <a:pt x="1748663" y="227241"/>
                </a:lnTo>
                <a:lnTo>
                  <a:pt x="1752282" y="224764"/>
                </a:lnTo>
                <a:lnTo>
                  <a:pt x="1780120" y="183197"/>
                </a:lnTo>
                <a:lnTo>
                  <a:pt x="1790268" y="1334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g152694fd5a6_0_5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706" y="4782843"/>
            <a:ext cx="42567" cy="4179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152694fd5a6_0_510"/>
          <p:cNvSpPr txBox="1">
            <a:spLocks noGrp="1"/>
          </p:cNvSpPr>
          <p:nvPr>
            <p:ph type="ctrTitle"/>
          </p:nvPr>
        </p:nvSpPr>
        <p:spPr>
          <a:xfrm>
            <a:off x="3502047" y="1342298"/>
            <a:ext cx="21222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74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152694fd5a6_0_510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52694fd5a6_0_51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152694fd5a6_0_51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152694fd5a6_0_510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2694fd5a6_0_520"/>
          <p:cNvSpPr txBox="1">
            <a:spLocks noGrp="1"/>
          </p:cNvSpPr>
          <p:nvPr>
            <p:ph type="title"/>
          </p:nvPr>
        </p:nvSpPr>
        <p:spPr>
          <a:xfrm>
            <a:off x="5951111" y="1180212"/>
            <a:ext cx="17427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27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52694fd5a6_0_520"/>
          <p:cNvSpPr txBox="1">
            <a:spLocks noGrp="1"/>
          </p:cNvSpPr>
          <p:nvPr>
            <p:ph type="body" idx="1"/>
          </p:nvPr>
        </p:nvSpPr>
        <p:spPr>
          <a:xfrm>
            <a:off x="520937" y="1697983"/>
            <a:ext cx="3781200" cy="16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600" b="1" i="0">
                <a:solidFill>
                  <a:srgbClr val="3D3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52694fd5a6_0_52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152694fd5a6_0_52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152694fd5a6_0_520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52694fd5a6_0_526"/>
          <p:cNvSpPr txBox="1">
            <a:spLocks noGrp="1"/>
          </p:cNvSpPr>
          <p:nvPr>
            <p:ph type="title"/>
          </p:nvPr>
        </p:nvSpPr>
        <p:spPr>
          <a:xfrm>
            <a:off x="5951111" y="1180212"/>
            <a:ext cx="17427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27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52694fd5a6_0_526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152694fd5a6_0_526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152694fd5a6_0_52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52694fd5a6_0_52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152694fd5a6_0_52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4622fafd7_0_267"/>
          <p:cNvSpPr txBox="1">
            <a:spLocks noGrp="1"/>
          </p:cNvSpPr>
          <p:nvPr>
            <p:ph type="title"/>
          </p:nvPr>
        </p:nvSpPr>
        <p:spPr>
          <a:xfrm>
            <a:off x="603191" y="1982558"/>
            <a:ext cx="21993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gf4622fafd7_0_267"/>
          <p:cNvSpPr txBox="1">
            <a:spLocks noGrp="1"/>
          </p:cNvSpPr>
          <p:nvPr>
            <p:ph type="body" idx="1"/>
          </p:nvPr>
        </p:nvSpPr>
        <p:spPr>
          <a:xfrm>
            <a:off x="255160" y="2074141"/>
            <a:ext cx="8633700" cy="20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300" b="0" i="0" u="none" strike="noStrike" cap="none">
                <a:solidFill>
                  <a:srgbClr val="33333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gf4622fafd7_0_26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gf4622fafd7_0_26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gf4622fafd7_0_26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6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52694fd5a6_0_504"/>
          <p:cNvSpPr txBox="1">
            <a:spLocks noGrp="1"/>
          </p:cNvSpPr>
          <p:nvPr>
            <p:ph type="title"/>
          </p:nvPr>
        </p:nvSpPr>
        <p:spPr>
          <a:xfrm>
            <a:off x="5951111" y="1180212"/>
            <a:ext cx="17427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g152694fd5a6_0_504"/>
          <p:cNvSpPr txBox="1">
            <a:spLocks noGrp="1"/>
          </p:cNvSpPr>
          <p:nvPr>
            <p:ph type="body" idx="1"/>
          </p:nvPr>
        </p:nvSpPr>
        <p:spPr>
          <a:xfrm>
            <a:off x="520937" y="1697983"/>
            <a:ext cx="3781200" cy="16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600" b="1" i="0" u="none" strike="noStrike" cap="none">
                <a:solidFill>
                  <a:srgbClr val="3D3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g152694fd5a6_0_50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g152694fd5a6_0_50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g152694fd5a6_0_50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6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4589502"/>
            <a:ext cx="9144000" cy="5572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51577"/>
            <a:ext cx="9144000" cy="423526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459095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7703" y="714994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703" y="1628827"/>
            <a:ext cx="7202456" cy="2470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24623" y="247778"/>
            <a:ext cx="188654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7703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8558" y="103056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sz="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0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14607"/>
            <a:ext cx="9144000" cy="307945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9630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013A21A-6440-4CD4-9FC7-9EB2C7020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168;g13bc95d2889_1_23">
            <a:extLst>
              <a:ext uri="{FF2B5EF4-FFF2-40B4-BE49-F238E27FC236}">
                <a16:creationId xmlns:a16="http://schemas.microsoft.com/office/drawing/2014/main" id="{29917788-E777-9D41-8517-52EE81112CCD}"/>
              </a:ext>
            </a:extLst>
          </p:cNvPr>
          <p:cNvSpPr/>
          <p:nvPr/>
        </p:nvSpPr>
        <p:spPr>
          <a:xfrm>
            <a:off x="5368853" y="495404"/>
            <a:ext cx="4104757" cy="1401864"/>
          </a:xfrm>
          <a:custGeom>
            <a:avLst/>
            <a:gdLst/>
            <a:ahLst/>
            <a:cxnLst/>
            <a:rect l="l" t="t" r="r" b="b"/>
            <a:pathLst>
              <a:path w="9021444" h="3081020" extrusionOk="0">
                <a:moveTo>
                  <a:pt x="1053058" y="2525382"/>
                </a:moveTo>
                <a:lnTo>
                  <a:pt x="1029957" y="2511412"/>
                </a:lnTo>
                <a:lnTo>
                  <a:pt x="1014082" y="2506014"/>
                </a:lnTo>
                <a:lnTo>
                  <a:pt x="998905" y="2508580"/>
                </a:lnTo>
                <a:lnTo>
                  <a:pt x="964666" y="2524658"/>
                </a:lnTo>
                <a:lnTo>
                  <a:pt x="951204" y="2530576"/>
                </a:lnTo>
                <a:lnTo>
                  <a:pt x="938314" y="2537142"/>
                </a:lnTo>
                <a:lnTo>
                  <a:pt x="926744" y="2545232"/>
                </a:lnTo>
                <a:lnTo>
                  <a:pt x="885482" y="2572728"/>
                </a:lnTo>
                <a:lnTo>
                  <a:pt x="844016" y="2585478"/>
                </a:lnTo>
                <a:lnTo>
                  <a:pt x="802093" y="2585313"/>
                </a:lnTo>
                <a:lnTo>
                  <a:pt x="759510" y="2574048"/>
                </a:lnTo>
                <a:lnTo>
                  <a:pt x="716013" y="2553500"/>
                </a:lnTo>
                <a:lnTo>
                  <a:pt x="684174" y="2537536"/>
                </a:lnTo>
                <a:lnTo>
                  <a:pt x="650951" y="2523426"/>
                </a:lnTo>
                <a:lnTo>
                  <a:pt x="616673" y="2509964"/>
                </a:lnTo>
                <a:lnTo>
                  <a:pt x="581723" y="2495854"/>
                </a:lnTo>
                <a:lnTo>
                  <a:pt x="894524" y="2181555"/>
                </a:lnTo>
                <a:lnTo>
                  <a:pt x="847166" y="2171623"/>
                </a:lnTo>
                <a:lnTo>
                  <a:pt x="802589" y="2167407"/>
                </a:lnTo>
                <a:lnTo>
                  <a:pt x="759079" y="2174951"/>
                </a:lnTo>
                <a:lnTo>
                  <a:pt x="714921" y="2200287"/>
                </a:lnTo>
                <a:lnTo>
                  <a:pt x="672465" y="2232507"/>
                </a:lnTo>
                <a:lnTo>
                  <a:pt x="628446" y="2262784"/>
                </a:lnTo>
                <a:lnTo>
                  <a:pt x="583361" y="2291753"/>
                </a:lnTo>
                <a:lnTo>
                  <a:pt x="491985" y="2348255"/>
                </a:lnTo>
                <a:lnTo>
                  <a:pt x="446697" y="2377021"/>
                </a:lnTo>
                <a:lnTo>
                  <a:pt x="420725" y="2390533"/>
                </a:lnTo>
                <a:lnTo>
                  <a:pt x="394563" y="2396731"/>
                </a:lnTo>
                <a:lnTo>
                  <a:pt x="367436" y="2395169"/>
                </a:lnTo>
                <a:lnTo>
                  <a:pt x="338582" y="2385390"/>
                </a:lnTo>
                <a:lnTo>
                  <a:pt x="295617" y="2366391"/>
                </a:lnTo>
                <a:lnTo>
                  <a:pt x="251955" y="2348852"/>
                </a:lnTo>
                <a:lnTo>
                  <a:pt x="207835" y="2332380"/>
                </a:lnTo>
                <a:lnTo>
                  <a:pt x="163499" y="2316556"/>
                </a:lnTo>
                <a:lnTo>
                  <a:pt x="123494" y="2305939"/>
                </a:lnTo>
                <a:lnTo>
                  <a:pt x="82296" y="2300681"/>
                </a:lnTo>
                <a:lnTo>
                  <a:pt x="58077" y="2302230"/>
                </a:lnTo>
                <a:lnTo>
                  <a:pt x="19939" y="2325116"/>
                </a:lnTo>
                <a:lnTo>
                  <a:pt x="254" y="2370480"/>
                </a:lnTo>
                <a:lnTo>
                  <a:pt x="0" y="2393848"/>
                </a:lnTo>
                <a:lnTo>
                  <a:pt x="7645" y="2415641"/>
                </a:lnTo>
                <a:lnTo>
                  <a:pt x="38277" y="2446248"/>
                </a:lnTo>
                <a:lnTo>
                  <a:pt x="84721" y="2473261"/>
                </a:lnTo>
                <a:lnTo>
                  <a:pt x="129794" y="2491155"/>
                </a:lnTo>
                <a:lnTo>
                  <a:pt x="220408" y="2525788"/>
                </a:lnTo>
                <a:lnTo>
                  <a:pt x="265633" y="2543302"/>
                </a:lnTo>
                <a:lnTo>
                  <a:pt x="310603" y="2561425"/>
                </a:lnTo>
                <a:lnTo>
                  <a:pt x="341490" y="2587764"/>
                </a:lnTo>
                <a:lnTo>
                  <a:pt x="361061" y="2645930"/>
                </a:lnTo>
                <a:lnTo>
                  <a:pt x="374840" y="2692793"/>
                </a:lnTo>
                <a:lnTo>
                  <a:pt x="388391" y="2739720"/>
                </a:lnTo>
                <a:lnTo>
                  <a:pt x="441769" y="2927693"/>
                </a:lnTo>
                <a:lnTo>
                  <a:pt x="460032" y="2977400"/>
                </a:lnTo>
                <a:lnTo>
                  <a:pt x="484682" y="3017875"/>
                </a:lnTo>
                <a:lnTo>
                  <a:pt x="517677" y="3051492"/>
                </a:lnTo>
                <a:lnTo>
                  <a:pt x="560946" y="3080626"/>
                </a:lnTo>
                <a:lnTo>
                  <a:pt x="528523" y="2622499"/>
                </a:lnTo>
                <a:lnTo>
                  <a:pt x="672592" y="2668130"/>
                </a:lnTo>
                <a:lnTo>
                  <a:pt x="719061" y="2683129"/>
                </a:lnTo>
                <a:lnTo>
                  <a:pt x="765136" y="2698369"/>
                </a:lnTo>
                <a:lnTo>
                  <a:pt x="806450" y="2756281"/>
                </a:lnTo>
                <a:lnTo>
                  <a:pt x="833653" y="2823045"/>
                </a:lnTo>
                <a:lnTo>
                  <a:pt x="845718" y="2856954"/>
                </a:lnTo>
                <a:lnTo>
                  <a:pt x="854710" y="2877274"/>
                </a:lnTo>
                <a:lnTo>
                  <a:pt x="867270" y="2891917"/>
                </a:lnTo>
                <a:lnTo>
                  <a:pt x="884783" y="2900324"/>
                </a:lnTo>
                <a:lnTo>
                  <a:pt x="908608" y="2901924"/>
                </a:lnTo>
                <a:lnTo>
                  <a:pt x="913371" y="2849143"/>
                </a:lnTo>
                <a:lnTo>
                  <a:pt x="917295" y="2796349"/>
                </a:lnTo>
                <a:lnTo>
                  <a:pt x="924115" y="2744863"/>
                </a:lnTo>
                <a:lnTo>
                  <a:pt x="937602" y="2696006"/>
                </a:lnTo>
                <a:lnTo>
                  <a:pt x="960158" y="2650985"/>
                </a:lnTo>
                <a:lnTo>
                  <a:pt x="989431" y="2608491"/>
                </a:lnTo>
                <a:lnTo>
                  <a:pt x="1021651" y="2567101"/>
                </a:lnTo>
                <a:lnTo>
                  <a:pt x="1053058" y="2525382"/>
                </a:lnTo>
                <a:close/>
              </a:path>
              <a:path w="9021444" h="3081020" extrusionOk="0">
                <a:moveTo>
                  <a:pt x="1432953" y="2744825"/>
                </a:moveTo>
                <a:lnTo>
                  <a:pt x="1429448" y="2684767"/>
                </a:lnTo>
                <a:lnTo>
                  <a:pt x="1429296" y="2682100"/>
                </a:lnTo>
                <a:lnTo>
                  <a:pt x="1379042" y="2684221"/>
                </a:lnTo>
                <a:lnTo>
                  <a:pt x="1328254" y="2684767"/>
                </a:lnTo>
                <a:lnTo>
                  <a:pt x="1277010" y="2683726"/>
                </a:lnTo>
                <a:lnTo>
                  <a:pt x="1225410" y="2681122"/>
                </a:lnTo>
                <a:lnTo>
                  <a:pt x="1173530" y="2676944"/>
                </a:lnTo>
                <a:lnTo>
                  <a:pt x="1121473" y="2671191"/>
                </a:lnTo>
                <a:lnTo>
                  <a:pt x="1113675" y="2733522"/>
                </a:lnTo>
                <a:lnTo>
                  <a:pt x="1169720" y="2739682"/>
                </a:lnTo>
                <a:lnTo>
                  <a:pt x="1225575" y="2744089"/>
                </a:lnTo>
                <a:lnTo>
                  <a:pt x="1281061" y="2746743"/>
                </a:lnTo>
                <a:lnTo>
                  <a:pt x="1335989" y="2747632"/>
                </a:lnTo>
                <a:lnTo>
                  <a:pt x="1360309" y="2747454"/>
                </a:lnTo>
                <a:lnTo>
                  <a:pt x="1384642" y="2746933"/>
                </a:lnTo>
                <a:lnTo>
                  <a:pt x="1408874" y="2746057"/>
                </a:lnTo>
                <a:lnTo>
                  <a:pt x="1432953" y="2744825"/>
                </a:lnTo>
                <a:close/>
              </a:path>
              <a:path w="9021444" h="3081020" extrusionOk="0">
                <a:moveTo>
                  <a:pt x="2046643" y="2575623"/>
                </a:moveTo>
                <a:lnTo>
                  <a:pt x="2017204" y="2520124"/>
                </a:lnTo>
                <a:lnTo>
                  <a:pt x="1971586" y="2543238"/>
                </a:lnTo>
                <a:lnTo>
                  <a:pt x="1925116" y="2564663"/>
                </a:lnTo>
                <a:lnTo>
                  <a:pt x="1877885" y="2584386"/>
                </a:lnTo>
                <a:lnTo>
                  <a:pt x="1829968" y="2602369"/>
                </a:lnTo>
                <a:lnTo>
                  <a:pt x="1781416" y="2618575"/>
                </a:lnTo>
                <a:lnTo>
                  <a:pt x="1732330" y="2632976"/>
                </a:lnTo>
                <a:lnTo>
                  <a:pt x="1748891" y="2693568"/>
                </a:lnTo>
                <a:lnTo>
                  <a:pt x="1800199" y="2678519"/>
                </a:lnTo>
                <a:lnTo>
                  <a:pt x="1850936" y="2661589"/>
                </a:lnTo>
                <a:lnTo>
                  <a:pt x="1901024" y="2642793"/>
                </a:lnTo>
                <a:lnTo>
                  <a:pt x="1950389" y="2622194"/>
                </a:lnTo>
                <a:lnTo>
                  <a:pt x="1998954" y="2599791"/>
                </a:lnTo>
                <a:lnTo>
                  <a:pt x="2046643" y="2575623"/>
                </a:lnTo>
                <a:close/>
              </a:path>
              <a:path w="9021444" h="3081020" extrusionOk="0">
                <a:moveTo>
                  <a:pt x="2536926" y="2170671"/>
                </a:moveTo>
                <a:lnTo>
                  <a:pt x="2488768" y="2130336"/>
                </a:lnTo>
                <a:lnTo>
                  <a:pt x="2454338" y="2170290"/>
                </a:lnTo>
                <a:lnTo>
                  <a:pt x="2419121" y="2208885"/>
                </a:lnTo>
                <a:lnTo>
                  <a:pt x="2383167" y="2246058"/>
                </a:lnTo>
                <a:lnTo>
                  <a:pt x="2346553" y="2281758"/>
                </a:lnTo>
                <a:lnTo>
                  <a:pt x="2309330" y="2315934"/>
                </a:lnTo>
                <a:lnTo>
                  <a:pt x="2271534" y="2348509"/>
                </a:lnTo>
                <a:lnTo>
                  <a:pt x="2311806" y="2396731"/>
                </a:lnTo>
                <a:lnTo>
                  <a:pt x="2351011" y="2362936"/>
                </a:lnTo>
                <a:lnTo>
                  <a:pt x="2389606" y="2327516"/>
                </a:lnTo>
                <a:lnTo>
                  <a:pt x="2427567" y="2290508"/>
                </a:lnTo>
                <a:lnTo>
                  <a:pt x="2464803" y="2252002"/>
                </a:lnTo>
                <a:lnTo>
                  <a:pt x="2501277" y="2212035"/>
                </a:lnTo>
                <a:lnTo>
                  <a:pt x="2536926" y="2170671"/>
                </a:lnTo>
                <a:close/>
              </a:path>
              <a:path w="9021444" h="3081020" extrusionOk="0">
                <a:moveTo>
                  <a:pt x="2873438" y="1633232"/>
                </a:moveTo>
                <a:lnTo>
                  <a:pt x="2816631" y="1606397"/>
                </a:lnTo>
                <a:lnTo>
                  <a:pt x="2793415" y="1654429"/>
                </a:lnTo>
                <a:lnTo>
                  <a:pt x="2769590" y="1701546"/>
                </a:lnTo>
                <a:lnTo>
                  <a:pt x="2745219" y="1747647"/>
                </a:lnTo>
                <a:lnTo>
                  <a:pt x="2720327" y="1792693"/>
                </a:lnTo>
                <a:lnTo>
                  <a:pt x="2694952" y="1836597"/>
                </a:lnTo>
                <a:lnTo>
                  <a:pt x="2669121" y="1879282"/>
                </a:lnTo>
                <a:lnTo>
                  <a:pt x="2722549" y="1912353"/>
                </a:lnTo>
                <a:lnTo>
                  <a:pt x="2748978" y="1868652"/>
                </a:lnTo>
                <a:lnTo>
                  <a:pt x="2774950" y="1823732"/>
                </a:lnTo>
                <a:lnTo>
                  <a:pt x="2800426" y="1777657"/>
                </a:lnTo>
                <a:lnTo>
                  <a:pt x="2825356" y="1730502"/>
                </a:lnTo>
                <a:lnTo>
                  <a:pt x="2849702" y="1682330"/>
                </a:lnTo>
                <a:lnTo>
                  <a:pt x="2873438" y="1633232"/>
                </a:lnTo>
                <a:close/>
              </a:path>
              <a:path w="9021444" h="3081020" extrusionOk="0">
                <a:moveTo>
                  <a:pt x="3095117" y="1043051"/>
                </a:moveTo>
                <a:lnTo>
                  <a:pt x="3035935" y="1021943"/>
                </a:lnTo>
                <a:lnTo>
                  <a:pt x="3029166" y="1041260"/>
                </a:lnTo>
                <a:lnTo>
                  <a:pt x="3022574" y="1060818"/>
                </a:lnTo>
                <a:lnTo>
                  <a:pt x="3016135" y="1080592"/>
                </a:lnTo>
                <a:lnTo>
                  <a:pt x="2995879" y="1145362"/>
                </a:lnTo>
                <a:lnTo>
                  <a:pt x="2981464" y="1189824"/>
                </a:lnTo>
                <a:lnTo>
                  <a:pt x="2966720" y="1233703"/>
                </a:lnTo>
                <a:lnTo>
                  <a:pt x="2951670" y="1276908"/>
                </a:lnTo>
                <a:lnTo>
                  <a:pt x="2936354" y="1319314"/>
                </a:lnTo>
                <a:lnTo>
                  <a:pt x="2995320" y="1340993"/>
                </a:lnTo>
                <a:lnTo>
                  <a:pt x="3010865" y="1297940"/>
                </a:lnTo>
                <a:lnTo>
                  <a:pt x="3026143" y="1254099"/>
                </a:lnTo>
                <a:lnTo>
                  <a:pt x="3041104" y="1209560"/>
                </a:lnTo>
                <a:lnTo>
                  <a:pt x="3055747" y="1164450"/>
                </a:lnTo>
                <a:lnTo>
                  <a:pt x="3076003" y="1099667"/>
                </a:lnTo>
                <a:lnTo>
                  <a:pt x="3082213" y="1080554"/>
                </a:lnTo>
                <a:lnTo>
                  <a:pt x="3088576" y="1061694"/>
                </a:lnTo>
                <a:lnTo>
                  <a:pt x="3095117" y="1043051"/>
                </a:lnTo>
                <a:close/>
              </a:path>
              <a:path w="9021444" h="3081020" extrusionOk="0">
                <a:moveTo>
                  <a:pt x="3412198" y="522668"/>
                </a:moveTo>
                <a:lnTo>
                  <a:pt x="3367227" y="478790"/>
                </a:lnTo>
                <a:lnTo>
                  <a:pt x="3331045" y="517372"/>
                </a:lnTo>
                <a:lnTo>
                  <a:pt x="3296234" y="557530"/>
                </a:lnTo>
                <a:lnTo>
                  <a:pt x="3262846" y="599198"/>
                </a:lnTo>
                <a:lnTo>
                  <a:pt x="3230943" y="642327"/>
                </a:lnTo>
                <a:lnTo>
                  <a:pt x="3200577" y="686841"/>
                </a:lnTo>
                <a:lnTo>
                  <a:pt x="3171787" y="732663"/>
                </a:lnTo>
                <a:lnTo>
                  <a:pt x="3225596" y="765073"/>
                </a:lnTo>
                <a:lnTo>
                  <a:pt x="3253105" y="721296"/>
                </a:lnTo>
                <a:lnTo>
                  <a:pt x="3282111" y="678789"/>
                </a:lnTo>
                <a:lnTo>
                  <a:pt x="3312566" y="637603"/>
                </a:lnTo>
                <a:lnTo>
                  <a:pt x="3344430" y="597814"/>
                </a:lnTo>
                <a:lnTo>
                  <a:pt x="3377654" y="559473"/>
                </a:lnTo>
                <a:lnTo>
                  <a:pt x="3412198" y="522668"/>
                </a:lnTo>
                <a:close/>
              </a:path>
              <a:path w="9021444" h="3081020" extrusionOk="0">
                <a:moveTo>
                  <a:pt x="3925341" y="194106"/>
                </a:moveTo>
                <a:lnTo>
                  <a:pt x="3903129" y="135343"/>
                </a:lnTo>
                <a:lnTo>
                  <a:pt x="3852240" y="155511"/>
                </a:lnTo>
                <a:lnTo>
                  <a:pt x="3802507" y="177126"/>
                </a:lnTo>
                <a:lnTo>
                  <a:pt x="3753993" y="200139"/>
                </a:lnTo>
                <a:lnTo>
                  <a:pt x="3706787" y="224523"/>
                </a:lnTo>
                <a:lnTo>
                  <a:pt x="3660940" y="250240"/>
                </a:lnTo>
                <a:lnTo>
                  <a:pt x="3616566" y="277253"/>
                </a:lnTo>
                <a:lnTo>
                  <a:pt x="3650170" y="330339"/>
                </a:lnTo>
                <a:lnTo>
                  <a:pt x="3692753" y="304431"/>
                </a:lnTo>
                <a:lnTo>
                  <a:pt x="3736733" y="279755"/>
                </a:lnTo>
                <a:lnTo>
                  <a:pt x="3782060" y="256349"/>
                </a:lnTo>
                <a:lnTo>
                  <a:pt x="3828643" y="234251"/>
                </a:lnTo>
                <a:lnTo>
                  <a:pt x="3876433" y="213487"/>
                </a:lnTo>
                <a:lnTo>
                  <a:pt x="3925341" y="194106"/>
                </a:lnTo>
                <a:close/>
              </a:path>
              <a:path w="9021444" h="3081020" extrusionOk="0">
                <a:moveTo>
                  <a:pt x="4529493" y="68986"/>
                </a:moveTo>
                <a:lnTo>
                  <a:pt x="4525010" y="6324"/>
                </a:lnTo>
                <a:lnTo>
                  <a:pt x="4470438" y="10769"/>
                </a:lnTo>
                <a:lnTo>
                  <a:pt x="4416590" y="16256"/>
                </a:lnTo>
                <a:lnTo>
                  <a:pt x="4363517" y="22758"/>
                </a:lnTo>
                <a:lnTo>
                  <a:pt x="4311307" y="30276"/>
                </a:lnTo>
                <a:lnTo>
                  <a:pt x="4260050" y="38785"/>
                </a:lnTo>
                <a:lnTo>
                  <a:pt x="4209821" y="48285"/>
                </a:lnTo>
                <a:lnTo>
                  <a:pt x="4222204" y="109893"/>
                </a:lnTo>
                <a:lnTo>
                  <a:pt x="4271137" y="100634"/>
                </a:lnTo>
                <a:lnTo>
                  <a:pt x="4321086" y="92341"/>
                </a:lnTo>
                <a:lnTo>
                  <a:pt x="4371975" y="85013"/>
                </a:lnTo>
                <a:lnTo>
                  <a:pt x="4423727" y="78676"/>
                </a:lnTo>
                <a:lnTo>
                  <a:pt x="4476254" y="73329"/>
                </a:lnTo>
                <a:lnTo>
                  <a:pt x="4529493" y="68986"/>
                </a:lnTo>
                <a:close/>
              </a:path>
              <a:path w="9021444" h="3081020" extrusionOk="0">
                <a:moveTo>
                  <a:pt x="5157978" y="21958"/>
                </a:moveTo>
                <a:lnTo>
                  <a:pt x="5104168" y="16459"/>
                </a:lnTo>
                <a:lnTo>
                  <a:pt x="5050726" y="11684"/>
                </a:lnTo>
                <a:lnTo>
                  <a:pt x="4997716" y="7645"/>
                </a:lnTo>
                <a:lnTo>
                  <a:pt x="4945227" y="4343"/>
                </a:lnTo>
                <a:lnTo>
                  <a:pt x="4893348" y="1790"/>
                </a:lnTo>
                <a:lnTo>
                  <a:pt x="4842154" y="0"/>
                </a:lnTo>
                <a:lnTo>
                  <a:pt x="4840402" y="62801"/>
                </a:lnTo>
                <a:lnTo>
                  <a:pt x="4890757" y="64566"/>
                </a:lnTo>
                <a:lnTo>
                  <a:pt x="4941798" y="67081"/>
                </a:lnTo>
                <a:lnTo>
                  <a:pt x="4993437" y="70332"/>
                </a:lnTo>
                <a:lnTo>
                  <a:pt x="5045608" y="74295"/>
                </a:lnTo>
                <a:lnTo>
                  <a:pt x="5098224" y="78994"/>
                </a:lnTo>
                <a:lnTo>
                  <a:pt x="5151196" y="84416"/>
                </a:lnTo>
                <a:lnTo>
                  <a:pt x="5157978" y="21958"/>
                </a:lnTo>
                <a:close/>
              </a:path>
              <a:path w="9021444" h="3081020" extrusionOk="0">
                <a:moveTo>
                  <a:pt x="5780976" y="136359"/>
                </a:moveTo>
                <a:lnTo>
                  <a:pt x="5743816" y="125564"/>
                </a:lnTo>
                <a:lnTo>
                  <a:pt x="5706326" y="115544"/>
                </a:lnTo>
                <a:lnTo>
                  <a:pt x="5668645" y="106337"/>
                </a:lnTo>
                <a:lnTo>
                  <a:pt x="5630913" y="97980"/>
                </a:lnTo>
                <a:lnTo>
                  <a:pt x="5550674" y="81775"/>
                </a:lnTo>
                <a:lnTo>
                  <a:pt x="5470982" y="66967"/>
                </a:lnTo>
                <a:lnTo>
                  <a:pt x="5459996" y="128828"/>
                </a:lnTo>
                <a:lnTo>
                  <a:pt x="5538724" y="143446"/>
                </a:lnTo>
                <a:lnTo>
                  <a:pt x="5617997" y="159461"/>
                </a:lnTo>
                <a:lnTo>
                  <a:pt x="5654408" y="167525"/>
                </a:lnTo>
                <a:lnTo>
                  <a:pt x="5690768" y="176415"/>
                </a:lnTo>
                <a:lnTo>
                  <a:pt x="5726925" y="186080"/>
                </a:lnTo>
                <a:lnTo>
                  <a:pt x="5762777" y="196507"/>
                </a:lnTo>
                <a:lnTo>
                  <a:pt x="5780976" y="136359"/>
                </a:lnTo>
                <a:close/>
              </a:path>
              <a:path w="9021444" h="3081020" extrusionOk="0">
                <a:moveTo>
                  <a:pt x="6347752" y="424916"/>
                </a:moveTo>
                <a:lnTo>
                  <a:pt x="6304762" y="393433"/>
                </a:lnTo>
                <a:lnTo>
                  <a:pt x="6260846" y="363194"/>
                </a:lnTo>
                <a:lnTo>
                  <a:pt x="6216053" y="334251"/>
                </a:lnTo>
                <a:lnTo>
                  <a:pt x="6170460" y="306628"/>
                </a:lnTo>
                <a:lnTo>
                  <a:pt x="6124143" y="280390"/>
                </a:lnTo>
                <a:lnTo>
                  <a:pt x="6077166" y="255574"/>
                </a:lnTo>
                <a:lnTo>
                  <a:pt x="6048641" y="311543"/>
                </a:lnTo>
                <a:lnTo>
                  <a:pt x="6093993" y="335508"/>
                </a:lnTo>
                <a:lnTo>
                  <a:pt x="6138710" y="360845"/>
                </a:lnTo>
                <a:lnTo>
                  <a:pt x="6182728" y="387502"/>
                </a:lnTo>
                <a:lnTo>
                  <a:pt x="6225984" y="415455"/>
                </a:lnTo>
                <a:lnTo>
                  <a:pt x="6268390" y="444652"/>
                </a:lnTo>
                <a:lnTo>
                  <a:pt x="6309906" y="475056"/>
                </a:lnTo>
                <a:lnTo>
                  <a:pt x="6347752" y="424916"/>
                </a:lnTo>
                <a:close/>
              </a:path>
              <a:path w="9021444" h="3081020" extrusionOk="0">
                <a:moveTo>
                  <a:pt x="6804761" y="860628"/>
                </a:moveTo>
                <a:lnTo>
                  <a:pt x="6767500" y="824750"/>
                </a:lnTo>
                <a:lnTo>
                  <a:pt x="6730403" y="788352"/>
                </a:lnTo>
                <a:lnTo>
                  <a:pt x="6693509" y="751471"/>
                </a:lnTo>
                <a:lnTo>
                  <a:pt x="6656895" y="714184"/>
                </a:lnTo>
                <a:lnTo>
                  <a:pt x="6620611" y="676541"/>
                </a:lnTo>
                <a:lnTo>
                  <a:pt x="6584709" y="638606"/>
                </a:lnTo>
                <a:lnTo>
                  <a:pt x="6538887" y="681570"/>
                </a:lnTo>
                <a:lnTo>
                  <a:pt x="6575184" y="719937"/>
                </a:lnTo>
                <a:lnTo>
                  <a:pt x="6611874" y="757999"/>
                </a:lnTo>
                <a:lnTo>
                  <a:pt x="6648894" y="795705"/>
                </a:lnTo>
                <a:lnTo>
                  <a:pt x="6686194" y="832993"/>
                </a:lnTo>
                <a:lnTo>
                  <a:pt x="6723723" y="869810"/>
                </a:lnTo>
                <a:lnTo>
                  <a:pt x="6761404" y="906094"/>
                </a:lnTo>
                <a:lnTo>
                  <a:pt x="6804761" y="860628"/>
                </a:lnTo>
                <a:close/>
              </a:path>
              <a:path w="9021444" h="3081020" extrusionOk="0">
                <a:moveTo>
                  <a:pt x="7282193" y="1262659"/>
                </a:moveTo>
                <a:lnTo>
                  <a:pt x="7241375" y="1232369"/>
                </a:lnTo>
                <a:lnTo>
                  <a:pt x="7200468" y="1201242"/>
                </a:lnTo>
                <a:lnTo>
                  <a:pt x="7159523" y="1169339"/>
                </a:lnTo>
                <a:lnTo>
                  <a:pt x="7118617" y="1136700"/>
                </a:lnTo>
                <a:lnTo>
                  <a:pt x="7077799" y="1103376"/>
                </a:lnTo>
                <a:lnTo>
                  <a:pt x="7037133" y="1069416"/>
                </a:lnTo>
                <a:lnTo>
                  <a:pt x="6996595" y="1117422"/>
                </a:lnTo>
                <a:lnTo>
                  <a:pt x="7037806" y="1151839"/>
                </a:lnTo>
                <a:lnTo>
                  <a:pt x="7079183" y="1185621"/>
                </a:lnTo>
                <a:lnTo>
                  <a:pt x="7120661" y="1218704"/>
                </a:lnTo>
                <a:lnTo>
                  <a:pt x="7162178" y="1251064"/>
                </a:lnTo>
                <a:lnTo>
                  <a:pt x="7203656" y="1282623"/>
                </a:lnTo>
                <a:lnTo>
                  <a:pt x="7245045" y="1313345"/>
                </a:lnTo>
                <a:lnTo>
                  <a:pt x="7282193" y="1262659"/>
                </a:lnTo>
                <a:close/>
              </a:path>
              <a:path w="9021444" h="3081020" extrusionOk="0">
                <a:moveTo>
                  <a:pt x="7812837" y="1587271"/>
                </a:moveTo>
                <a:lnTo>
                  <a:pt x="7767777" y="1564767"/>
                </a:lnTo>
                <a:lnTo>
                  <a:pt x="7722502" y="1541195"/>
                </a:lnTo>
                <a:lnTo>
                  <a:pt x="7677074" y="1516570"/>
                </a:lnTo>
                <a:lnTo>
                  <a:pt x="7631570" y="1490967"/>
                </a:lnTo>
                <a:lnTo>
                  <a:pt x="7586040" y="1464386"/>
                </a:lnTo>
                <a:lnTo>
                  <a:pt x="7540574" y="1436903"/>
                </a:lnTo>
                <a:lnTo>
                  <a:pt x="7507656" y="1490408"/>
                </a:lnTo>
                <a:lnTo>
                  <a:pt x="7553985" y="1518424"/>
                </a:lnTo>
                <a:lnTo>
                  <a:pt x="7600391" y="1545501"/>
                </a:lnTo>
                <a:lnTo>
                  <a:pt x="7646797" y="1571625"/>
                </a:lnTo>
                <a:lnTo>
                  <a:pt x="7693114" y="1596720"/>
                </a:lnTo>
                <a:lnTo>
                  <a:pt x="7739304" y="1620761"/>
                </a:lnTo>
                <a:lnTo>
                  <a:pt x="7785265" y="1643710"/>
                </a:lnTo>
                <a:lnTo>
                  <a:pt x="7812837" y="1587271"/>
                </a:lnTo>
                <a:close/>
              </a:path>
              <a:path w="9021444" h="3081020" extrusionOk="0">
                <a:moveTo>
                  <a:pt x="8397354" y="1788718"/>
                </a:moveTo>
                <a:lnTo>
                  <a:pt x="8348243" y="1778508"/>
                </a:lnTo>
                <a:lnTo>
                  <a:pt x="8298764" y="1766912"/>
                </a:lnTo>
                <a:lnTo>
                  <a:pt x="8249031" y="1753984"/>
                </a:lnTo>
                <a:lnTo>
                  <a:pt x="8199094" y="1739722"/>
                </a:lnTo>
                <a:lnTo>
                  <a:pt x="8149044" y="1724152"/>
                </a:lnTo>
                <a:lnTo>
                  <a:pt x="8098955" y="1707299"/>
                </a:lnTo>
                <a:lnTo>
                  <a:pt x="8078254" y="1766608"/>
                </a:lnTo>
                <a:lnTo>
                  <a:pt x="8129765" y="1783930"/>
                </a:lnTo>
                <a:lnTo>
                  <a:pt x="8181251" y="1799945"/>
                </a:lnTo>
                <a:lnTo>
                  <a:pt x="8232622" y="1814626"/>
                </a:lnTo>
                <a:lnTo>
                  <a:pt x="8283829" y="1827936"/>
                </a:lnTo>
                <a:lnTo>
                  <a:pt x="8334756" y="1839861"/>
                </a:lnTo>
                <a:lnTo>
                  <a:pt x="8385353" y="1850390"/>
                </a:lnTo>
                <a:lnTo>
                  <a:pt x="8397354" y="1788718"/>
                </a:lnTo>
                <a:close/>
              </a:path>
              <a:path w="9021444" h="3081020" extrusionOk="0">
                <a:moveTo>
                  <a:pt x="9014244" y="1822475"/>
                </a:moveTo>
                <a:lnTo>
                  <a:pt x="9010701" y="1801101"/>
                </a:lnTo>
                <a:lnTo>
                  <a:pt x="8960294" y="1808619"/>
                </a:lnTo>
                <a:lnTo>
                  <a:pt x="8909406" y="1814537"/>
                </a:lnTo>
                <a:lnTo>
                  <a:pt x="8858186" y="1818881"/>
                </a:lnTo>
                <a:lnTo>
                  <a:pt x="8806739" y="1821662"/>
                </a:lnTo>
                <a:lnTo>
                  <a:pt x="8755202" y="1822856"/>
                </a:lnTo>
                <a:lnTo>
                  <a:pt x="9014244" y="1822475"/>
                </a:lnTo>
                <a:close/>
              </a:path>
              <a:path w="9021444" h="3081020" extrusionOk="0">
                <a:moveTo>
                  <a:pt x="9020962" y="1863090"/>
                </a:moveTo>
                <a:lnTo>
                  <a:pt x="9014308" y="1822856"/>
                </a:lnTo>
                <a:lnTo>
                  <a:pt x="8755202" y="1822856"/>
                </a:lnTo>
                <a:lnTo>
                  <a:pt x="8703691" y="1822856"/>
                </a:lnTo>
                <a:lnTo>
                  <a:pt x="8702256" y="1885276"/>
                </a:lnTo>
                <a:lnTo>
                  <a:pt x="8712454" y="1885492"/>
                </a:lnTo>
                <a:lnTo>
                  <a:pt x="8743061" y="1885759"/>
                </a:lnTo>
                <a:lnTo>
                  <a:pt x="8789810" y="1885124"/>
                </a:lnTo>
                <a:lnTo>
                  <a:pt x="8836469" y="1883219"/>
                </a:lnTo>
                <a:lnTo>
                  <a:pt x="8882990" y="1880057"/>
                </a:lnTo>
                <a:lnTo>
                  <a:pt x="8929294" y="1875650"/>
                </a:lnTo>
                <a:lnTo>
                  <a:pt x="8975306" y="1869986"/>
                </a:lnTo>
                <a:lnTo>
                  <a:pt x="9020962" y="1863090"/>
                </a:lnTo>
                <a:close/>
              </a:path>
            </a:pathLst>
          </a:custGeom>
          <a:solidFill>
            <a:schemeClr val="tx1">
              <a:alpha val="49411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67;g13bc95d2889_1_23">
            <a:extLst>
              <a:ext uri="{FF2B5EF4-FFF2-40B4-BE49-F238E27FC236}">
                <a16:creationId xmlns:a16="http://schemas.microsoft.com/office/drawing/2014/main" id="{B92987A4-7F85-5D41-9318-58AB80D036D1}"/>
              </a:ext>
            </a:extLst>
          </p:cNvPr>
          <p:cNvSpPr txBox="1"/>
          <p:nvPr/>
        </p:nvSpPr>
        <p:spPr>
          <a:xfrm>
            <a:off x="5547359" y="2722707"/>
            <a:ext cx="33834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s-ES_tradnl" sz="5500" b="0" i="0" u="none" strike="noStrike" cap="none" dirty="0">
                <a:solidFill>
                  <a:schemeClr val="tx1"/>
                </a:solidFill>
                <a:latin typeface="Poppins Black"/>
                <a:ea typeface="Poppins Black"/>
                <a:cs typeface="Poppins Black"/>
                <a:sym typeface="Poppins Black"/>
              </a:rPr>
              <a:t>Canadá</a:t>
            </a:r>
          </a:p>
        </p:txBody>
      </p:sp>
      <p:sp>
        <p:nvSpPr>
          <p:cNvPr id="31" name="Google Shape;163;g13bc95d2889_1_23">
            <a:extLst>
              <a:ext uri="{FF2B5EF4-FFF2-40B4-BE49-F238E27FC236}">
                <a16:creationId xmlns:a16="http://schemas.microsoft.com/office/drawing/2014/main" id="{FC2507DE-653B-3942-89EF-A22CBD90B6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3297" y="2002530"/>
            <a:ext cx="1742732" cy="83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5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s-ES_tradnl" b="0" dirty="0">
                <a:solidFill>
                  <a:schemeClr val="tx1"/>
                </a:solidFill>
                <a:latin typeface="Poppins Black"/>
                <a:ea typeface="Poppins Black"/>
                <a:cs typeface="Poppins Black"/>
                <a:sym typeface="Poppins Black"/>
              </a:rPr>
              <a:t>Estudia en</a:t>
            </a:r>
          </a:p>
        </p:txBody>
      </p:sp>
      <p:pic>
        <p:nvPicPr>
          <p:cNvPr id="32" name="Picture 3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3B59804-E2E0-4E43-B442-5E0A71F8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283" y="4428930"/>
            <a:ext cx="630717" cy="714570"/>
          </a:xfrm>
          <a:prstGeom prst="rect">
            <a:avLst/>
          </a:prstGeom>
        </p:spPr>
      </p:pic>
      <p:pic>
        <p:nvPicPr>
          <p:cNvPr id="21" name="Picture 20" descr="A picture containing outdoor, tree, nature, mountain&#10;&#10;Description automatically generated">
            <a:extLst>
              <a:ext uri="{FF2B5EF4-FFF2-40B4-BE49-F238E27FC236}">
                <a16:creationId xmlns:a16="http://schemas.microsoft.com/office/drawing/2014/main" id="{C0AB0961-8A88-CE49-8D21-B7C18BFFA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700" y="-17144"/>
            <a:ext cx="5226944" cy="522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01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5cd584f23_1_53"/>
          <p:cNvSpPr txBox="1">
            <a:spLocks noGrp="1"/>
          </p:cNvSpPr>
          <p:nvPr>
            <p:ph type="title"/>
          </p:nvPr>
        </p:nvSpPr>
        <p:spPr>
          <a:xfrm>
            <a:off x="128011" y="1548244"/>
            <a:ext cx="4519272" cy="56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s-ES_tradnl" sz="3600" b="0" dirty="0">
                <a:solidFill>
                  <a:srgbClr val="3D3C3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¿Qué hacemos en  </a:t>
            </a:r>
            <a:endParaRPr lang="es-ES_tradnl" sz="3600" b="0"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5" name="Google Shape;175;g115cd584f23_1_53"/>
          <p:cNvSpPr txBox="1">
            <a:spLocks noGrp="1"/>
          </p:cNvSpPr>
          <p:nvPr>
            <p:ph type="body" idx="1"/>
          </p:nvPr>
        </p:nvSpPr>
        <p:spPr>
          <a:xfrm>
            <a:off x="544851" y="2092332"/>
            <a:ext cx="3781200" cy="198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b="0" dirty="0" err="1">
                <a:solidFill>
                  <a:srgbClr val="DE55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Interpromex</a:t>
            </a:r>
            <a:r>
              <a:rPr lang="en" b="0" dirty="0">
                <a:latin typeface="Montserrat Black"/>
                <a:ea typeface="Montserrat Black"/>
                <a:cs typeface="Montserrat Black"/>
                <a:sym typeface="Montserrat Black"/>
              </a:rPr>
              <a:t>?</a:t>
            </a:r>
            <a:r>
              <a:rPr lang="en" sz="800" b="0" dirty="0">
                <a:latin typeface="Poppins Medium"/>
                <a:ea typeface="Poppins Medium"/>
                <a:cs typeface="Poppins Medium"/>
                <a:sym typeface="Poppins Medium"/>
              </a:rPr>
              <a:t>. </a:t>
            </a:r>
          </a:p>
          <a:p>
            <a:pPr marL="0" lvl="0" indent="0" algn="just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600"/>
              <a:buNone/>
            </a:pPr>
            <a:r>
              <a:rPr lang="es-ES_tradnl" sz="800" b="0" dirty="0">
                <a:latin typeface="Poppins Medium"/>
                <a:ea typeface="Poppins Medium"/>
                <a:cs typeface="Poppins Medium"/>
                <a:sym typeface="Poppins Medium"/>
              </a:rPr>
              <a:t>.Te ofrecemos orientación profesional, asesoría académica y te presentamos opciones de estudio o de estudio y trabajo en Canadá que mejor se adapten a tu perfil. Te acompañamos en cada paso de este camino. </a:t>
            </a:r>
          </a:p>
          <a:p>
            <a:pPr marL="0" lvl="0" indent="0" algn="just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600"/>
              <a:buNone/>
            </a:pPr>
            <a:r>
              <a:rPr lang="es-ES_tradnl" sz="800" b="0" dirty="0">
                <a:latin typeface="Poppins Medium"/>
                <a:ea typeface="Poppins Medium"/>
                <a:cs typeface="Poppins Medium"/>
                <a:sym typeface="Poppins Medium"/>
              </a:rPr>
              <a:t>Creemos que todo el mundo debe vivir al menos una experiencia internacional en su vida y nosotros nos aseguramos que sea una enriquecedora y única. </a:t>
            </a:r>
          </a:p>
        </p:txBody>
      </p:sp>
      <p:pic>
        <p:nvPicPr>
          <p:cNvPr id="5" name="Picture 4" descr="A picture containing person, holding&#10;&#10;Description automatically generated">
            <a:extLst>
              <a:ext uri="{FF2B5EF4-FFF2-40B4-BE49-F238E27FC236}">
                <a16:creationId xmlns:a16="http://schemas.microsoft.com/office/drawing/2014/main" id="{9541FDDB-4C99-EE42-8A4A-747A649C1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7" r="26186"/>
          <a:stretch/>
        </p:blipFill>
        <p:spPr>
          <a:xfrm>
            <a:off x="5240585" y="-8317"/>
            <a:ext cx="3903415" cy="5150158"/>
          </a:xfrm>
          <a:prstGeom prst="rect">
            <a:avLst/>
          </a:prstGeom>
        </p:spPr>
      </p:pic>
      <p:grpSp>
        <p:nvGrpSpPr>
          <p:cNvPr id="176" name="Google Shape;176;g115cd584f23_1_53"/>
          <p:cNvGrpSpPr/>
          <p:nvPr/>
        </p:nvGrpSpPr>
        <p:grpSpPr>
          <a:xfrm>
            <a:off x="4743450" y="0"/>
            <a:ext cx="4400801" cy="3976408"/>
            <a:chOff x="10429002" y="0"/>
            <a:chExt cx="9675649" cy="8743189"/>
          </a:xfrm>
        </p:grpSpPr>
        <p:sp>
          <p:nvSpPr>
            <p:cNvPr id="178" name="Google Shape;178;g115cd584f23_1_53"/>
            <p:cNvSpPr/>
            <p:nvPr/>
          </p:nvSpPr>
          <p:spPr>
            <a:xfrm>
              <a:off x="18177426" y="0"/>
              <a:ext cx="1927225" cy="869315"/>
            </a:xfrm>
            <a:custGeom>
              <a:avLst/>
              <a:gdLst/>
              <a:ahLst/>
              <a:cxnLst/>
              <a:rect l="l" t="t" r="r" b="b"/>
              <a:pathLst>
                <a:path w="1927225" h="869315" extrusionOk="0">
                  <a:moveTo>
                    <a:pt x="1926673" y="869082"/>
                  </a:moveTo>
                  <a:lnTo>
                    <a:pt x="315351" y="869082"/>
                  </a:lnTo>
                  <a:lnTo>
                    <a:pt x="268751" y="865663"/>
                  </a:lnTo>
                  <a:lnTo>
                    <a:pt x="224274" y="855731"/>
                  </a:lnTo>
                  <a:lnTo>
                    <a:pt x="182408" y="839773"/>
                  </a:lnTo>
                  <a:lnTo>
                    <a:pt x="143640" y="818277"/>
                  </a:lnTo>
                  <a:lnTo>
                    <a:pt x="108458" y="791731"/>
                  </a:lnTo>
                  <a:lnTo>
                    <a:pt x="77351" y="760624"/>
                  </a:lnTo>
                  <a:lnTo>
                    <a:pt x="50805" y="725442"/>
                  </a:lnTo>
                  <a:lnTo>
                    <a:pt x="29309" y="686674"/>
                  </a:lnTo>
                  <a:lnTo>
                    <a:pt x="13351" y="644808"/>
                  </a:lnTo>
                  <a:lnTo>
                    <a:pt x="3419" y="600331"/>
                  </a:lnTo>
                  <a:lnTo>
                    <a:pt x="0" y="553731"/>
                  </a:lnTo>
                  <a:lnTo>
                    <a:pt x="0" y="0"/>
                  </a:lnTo>
                </a:path>
              </a:pathLst>
            </a:custGeom>
            <a:noFill/>
            <a:ln w="146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0" name="Google Shape;180;g115cd584f23_1_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429002" y="2565367"/>
              <a:ext cx="2157002" cy="21674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g115cd584f23_1_53"/>
            <p:cNvSpPr/>
            <p:nvPr/>
          </p:nvSpPr>
          <p:spPr>
            <a:xfrm>
              <a:off x="10900192" y="3045090"/>
              <a:ext cx="1214755" cy="1214755"/>
            </a:xfrm>
            <a:custGeom>
              <a:avLst/>
              <a:gdLst/>
              <a:ahLst/>
              <a:cxnLst/>
              <a:rect l="l" t="t" r="r" b="b"/>
              <a:pathLst>
                <a:path w="1214754" h="1214754" extrusionOk="0">
                  <a:moveTo>
                    <a:pt x="607311" y="0"/>
                  </a:moveTo>
                  <a:lnTo>
                    <a:pt x="559851" y="1827"/>
                  </a:lnTo>
                  <a:lnTo>
                    <a:pt x="513389" y="7218"/>
                  </a:lnTo>
                  <a:lnTo>
                    <a:pt x="468062" y="16039"/>
                  </a:lnTo>
                  <a:lnTo>
                    <a:pt x="424003" y="28154"/>
                  </a:lnTo>
                  <a:lnTo>
                    <a:pt x="381349" y="43428"/>
                  </a:lnTo>
                  <a:lnTo>
                    <a:pt x="340233" y="61726"/>
                  </a:lnTo>
                  <a:lnTo>
                    <a:pt x="300792" y="82914"/>
                  </a:lnTo>
                  <a:lnTo>
                    <a:pt x="263159" y="106856"/>
                  </a:lnTo>
                  <a:lnTo>
                    <a:pt x="227471" y="133417"/>
                  </a:lnTo>
                  <a:lnTo>
                    <a:pt x="193862" y="162463"/>
                  </a:lnTo>
                  <a:lnTo>
                    <a:pt x="162467" y="193858"/>
                  </a:lnTo>
                  <a:lnTo>
                    <a:pt x="133421" y="227466"/>
                  </a:lnTo>
                  <a:lnTo>
                    <a:pt x="106859" y="263155"/>
                  </a:lnTo>
                  <a:lnTo>
                    <a:pt x="82917" y="300787"/>
                  </a:lnTo>
                  <a:lnTo>
                    <a:pt x="61728" y="340228"/>
                  </a:lnTo>
                  <a:lnTo>
                    <a:pt x="43429" y="381344"/>
                  </a:lnTo>
                  <a:lnTo>
                    <a:pt x="28155" y="423999"/>
                  </a:lnTo>
                  <a:lnTo>
                    <a:pt x="16039" y="468058"/>
                  </a:lnTo>
                  <a:lnTo>
                    <a:pt x="7218" y="513387"/>
                  </a:lnTo>
                  <a:lnTo>
                    <a:pt x="1827" y="559849"/>
                  </a:lnTo>
                  <a:lnTo>
                    <a:pt x="0" y="607311"/>
                  </a:lnTo>
                  <a:lnTo>
                    <a:pt x="1827" y="654771"/>
                  </a:lnTo>
                  <a:lnTo>
                    <a:pt x="7218" y="701233"/>
                  </a:lnTo>
                  <a:lnTo>
                    <a:pt x="16039" y="746560"/>
                  </a:lnTo>
                  <a:lnTo>
                    <a:pt x="28155" y="790619"/>
                  </a:lnTo>
                  <a:lnTo>
                    <a:pt x="43429" y="833273"/>
                  </a:lnTo>
                  <a:lnTo>
                    <a:pt x="61728" y="874389"/>
                  </a:lnTo>
                  <a:lnTo>
                    <a:pt x="82917" y="913830"/>
                  </a:lnTo>
                  <a:lnTo>
                    <a:pt x="106859" y="951463"/>
                  </a:lnTo>
                  <a:lnTo>
                    <a:pt x="133421" y="987151"/>
                  </a:lnTo>
                  <a:lnTo>
                    <a:pt x="162467" y="1020760"/>
                  </a:lnTo>
                  <a:lnTo>
                    <a:pt x="193862" y="1052155"/>
                  </a:lnTo>
                  <a:lnTo>
                    <a:pt x="227471" y="1081201"/>
                  </a:lnTo>
                  <a:lnTo>
                    <a:pt x="263159" y="1107763"/>
                  </a:lnTo>
                  <a:lnTo>
                    <a:pt x="300792" y="1131705"/>
                  </a:lnTo>
                  <a:lnTo>
                    <a:pt x="340233" y="1152893"/>
                  </a:lnTo>
                  <a:lnTo>
                    <a:pt x="381349" y="1171192"/>
                  </a:lnTo>
                  <a:lnTo>
                    <a:pt x="424003" y="1186467"/>
                  </a:lnTo>
                  <a:lnTo>
                    <a:pt x="468062" y="1198582"/>
                  </a:lnTo>
                  <a:lnTo>
                    <a:pt x="513389" y="1207403"/>
                  </a:lnTo>
                  <a:lnTo>
                    <a:pt x="559851" y="1212795"/>
                  </a:lnTo>
                  <a:lnTo>
                    <a:pt x="607311" y="1214622"/>
                  </a:lnTo>
                  <a:lnTo>
                    <a:pt x="654771" y="1212795"/>
                  </a:lnTo>
                  <a:lnTo>
                    <a:pt x="701233" y="1207403"/>
                  </a:lnTo>
                  <a:lnTo>
                    <a:pt x="746560" y="1198582"/>
                  </a:lnTo>
                  <a:lnTo>
                    <a:pt x="790619" y="1186467"/>
                  </a:lnTo>
                  <a:lnTo>
                    <a:pt x="833273" y="1171192"/>
                  </a:lnTo>
                  <a:lnTo>
                    <a:pt x="874389" y="1152893"/>
                  </a:lnTo>
                  <a:lnTo>
                    <a:pt x="913830" y="1131705"/>
                  </a:lnTo>
                  <a:lnTo>
                    <a:pt x="951463" y="1107763"/>
                  </a:lnTo>
                  <a:lnTo>
                    <a:pt x="987151" y="1081201"/>
                  </a:lnTo>
                  <a:lnTo>
                    <a:pt x="1020760" y="1052155"/>
                  </a:lnTo>
                  <a:lnTo>
                    <a:pt x="1052155" y="1020760"/>
                  </a:lnTo>
                  <a:lnTo>
                    <a:pt x="1081201" y="987151"/>
                  </a:lnTo>
                  <a:lnTo>
                    <a:pt x="1107763" y="951463"/>
                  </a:lnTo>
                  <a:lnTo>
                    <a:pt x="1131705" y="913830"/>
                  </a:lnTo>
                  <a:lnTo>
                    <a:pt x="1152893" y="874389"/>
                  </a:lnTo>
                  <a:lnTo>
                    <a:pt x="1171192" y="833273"/>
                  </a:lnTo>
                  <a:lnTo>
                    <a:pt x="1186467" y="790619"/>
                  </a:lnTo>
                  <a:lnTo>
                    <a:pt x="1198582" y="746560"/>
                  </a:lnTo>
                  <a:lnTo>
                    <a:pt x="1207403" y="701233"/>
                  </a:lnTo>
                  <a:lnTo>
                    <a:pt x="1212795" y="654771"/>
                  </a:lnTo>
                  <a:lnTo>
                    <a:pt x="1214622" y="607311"/>
                  </a:lnTo>
                  <a:lnTo>
                    <a:pt x="1212795" y="559849"/>
                  </a:lnTo>
                  <a:lnTo>
                    <a:pt x="1207403" y="513387"/>
                  </a:lnTo>
                  <a:lnTo>
                    <a:pt x="1198582" y="468058"/>
                  </a:lnTo>
                  <a:lnTo>
                    <a:pt x="1186467" y="423999"/>
                  </a:lnTo>
                  <a:lnTo>
                    <a:pt x="1171192" y="381344"/>
                  </a:lnTo>
                  <a:lnTo>
                    <a:pt x="1152893" y="340228"/>
                  </a:lnTo>
                  <a:lnTo>
                    <a:pt x="1131705" y="300787"/>
                  </a:lnTo>
                  <a:lnTo>
                    <a:pt x="1107763" y="263155"/>
                  </a:lnTo>
                  <a:lnTo>
                    <a:pt x="1081201" y="227466"/>
                  </a:lnTo>
                  <a:lnTo>
                    <a:pt x="1052155" y="193858"/>
                  </a:lnTo>
                  <a:lnTo>
                    <a:pt x="1020760" y="162463"/>
                  </a:lnTo>
                  <a:lnTo>
                    <a:pt x="987151" y="133417"/>
                  </a:lnTo>
                  <a:lnTo>
                    <a:pt x="951463" y="106856"/>
                  </a:lnTo>
                  <a:lnTo>
                    <a:pt x="913830" y="82914"/>
                  </a:lnTo>
                  <a:lnTo>
                    <a:pt x="874389" y="61726"/>
                  </a:lnTo>
                  <a:lnTo>
                    <a:pt x="833273" y="43428"/>
                  </a:lnTo>
                  <a:lnTo>
                    <a:pt x="790619" y="28154"/>
                  </a:lnTo>
                  <a:lnTo>
                    <a:pt x="746560" y="16039"/>
                  </a:lnTo>
                  <a:lnTo>
                    <a:pt x="701233" y="7218"/>
                  </a:lnTo>
                  <a:lnTo>
                    <a:pt x="654771" y="1827"/>
                  </a:lnTo>
                  <a:lnTo>
                    <a:pt x="6073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2" name="Google Shape;182;g115cd584f23_1_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429002" y="4575776"/>
              <a:ext cx="2157002" cy="2157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g115cd584f23_1_53"/>
            <p:cNvSpPr/>
            <p:nvPr/>
          </p:nvSpPr>
          <p:spPr>
            <a:xfrm>
              <a:off x="10900192" y="5046966"/>
              <a:ext cx="1214755" cy="1214755"/>
            </a:xfrm>
            <a:custGeom>
              <a:avLst/>
              <a:gdLst/>
              <a:ahLst/>
              <a:cxnLst/>
              <a:rect l="l" t="t" r="r" b="b"/>
              <a:pathLst>
                <a:path w="1214754" h="1214754" extrusionOk="0">
                  <a:moveTo>
                    <a:pt x="607311" y="0"/>
                  </a:moveTo>
                  <a:lnTo>
                    <a:pt x="559851" y="1827"/>
                  </a:lnTo>
                  <a:lnTo>
                    <a:pt x="513389" y="7218"/>
                  </a:lnTo>
                  <a:lnTo>
                    <a:pt x="468062" y="16039"/>
                  </a:lnTo>
                  <a:lnTo>
                    <a:pt x="424003" y="28154"/>
                  </a:lnTo>
                  <a:lnTo>
                    <a:pt x="381349" y="43428"/>
                  </a:lnTo>
                  <a:lnTo>
                    <a:pt x="340233" y="61726"/>
                  </a:lnTo>
                  <a:lnTo>
                    <a:pt x="300792" y="82914"/>
                  </a:lnTo>
                  <a:lnTo>
                    <a:pt x="263159" y="106856"/>
                  </a:lnTo>
                  <a:lnTo>
                    <a:pt x="227471" y="133417"/>
                  </a:lnTo>
                  <a:lnTo>
                    <a:pt x="193862" y="162463"/>
                  </a:lnTo>
                  <a:lnTo>
                    <a:pt x="162467" y="193858"/>
                  </a:lnTo>
                  <a:lnTo>
                    <a:pt x="133421" y="227466"/>
                  </a:lnTo>
                  <a:lnTo>
                    <a:pt x="106859" y="263155"/>
                  </a:lnTo>
                  <a:lnTo>
                    <a:pt x="82917" y="300787"/>
                  </a:lnTo>
                  <a:lnTo>
                    <a:pt x="61728" y="340228"/>
                  </a:lnTo>
                  <a:lnTo>
                    <a:pt x="43429" y="381344"/>
                  </a:lnTo>
                  <a:lnTo>
                    <a:pt x="28155" y="423999"/>
                  </a:lnTo>
                  <a:lnTo>
                    <a:pt x="16039" y="468058"/>
                  </a:lnTo>
                  <a:lnTo>
                    <a:pt x="7218" y="513387"/>
                  </a:lnTo>
                  <a:lnTo>
                    <a:pt x="1827" y="559849"/>
                  </a:lnTo>
                  <a:lnTo>
                    <a:pt x="0" y="607311"/>
                  </a:lnTo>
                  <a:lnTo>
                    <a:pt x="1827" y="654773"/>
                  </a:lnTo>
                  <a:lnTo>
                    <a:pt x="7218" y="701235"/>
                  </a:lnTo>
                  <a:lnTo>
                    <a:pt x="16039" y="746563"/>
                  </a:lnTo>
                  <a:lnTo>
                    <a:pt x="28155" y="790623"/>
                  </a:lnTo>
                  <a:lnTo>
                    <a:pt x="43429" y="833277"/>
                  </a:lnTo>
                  <a:lnTo>
                    <a:pt x="61728" y="874393"/>
                  </a:lnTo>
                  <a:lnTo>
                    <a:pt x="82917" y="913835"/>
                  </a:lnTo>
                  <a:lnTo>
                    <a:pt x="106859" y="951467"/>
                  </a:lnTo>
                  <a:lnTo>
                    <a:pt x="133421" y="987155"/>
                  </a:lnTo>
                  <a:lnTo>
                    <a:pt x="162467" y="1020764"/>
                  </a:lnTo>
                  <a:lnTo>
                    <a:pt x="193862" y="1052159"/>
                  </a:lnTo>
                  <a:lnTo>
                    <a:pt x="227471" y="1081204"/>
                  </a:lnTo>
                  <a:lnTo>
                    <a:pt x="263159" y="1107766"/>
                  </a:lnTo>
                  <a:lnTo>
                    <a:pt x="300792" y="1131708"/>
                  </a:lnTo>
                  <a:lnTo>
                    <a:pt x="340233" y="1152895"/>
                  </a:lnTo>
                  <a:lnTo>
                    <a:pt x="381349" y="1171194"/>
                  </a:lnTo>
                  <a:lnTo>
                    <a:pt x="424003" y="1186468"/>
                  </a:lnTo>
                  <a:lnTo>
                    <a:pt x="468062" y="1198583"/>
                  </a:lnTo>
                  <a:lnTo>
                    <a:pt x="513389" y="1207404"/>
                  </a:lnTo>
                  <a:lnTo>
                    <a:pt x="559851" y="1212795"/>
                  </a:lnTo>
                  <a:lnTo>
                    <a:pt x="607311" y="1214622"/>
                  </a:lnTo>
                  <a:lnTo>
                    <a:pt x="654771" y="1212795"/>
                  </a:lnTo>
                  <a:lnTo>
                    <a:pt x="701233" y="1207404"/>
                  </a:lnTo>
                  <a:lnTo>
                    <a:pt x="746560" y="1198583"/>
                  </a:lnTo>
                  <a:lnTo>
                    <a:pt x="790619" y="1186468"/>
                  </a:lnTo>
                  <a:lnTo>
                    <a:pt x="833273" y="1171194"/>
                  </a:lnTo>
                  <a:lnTo>
                    <a:pt x="874389" y="1152895"/>
                  </a:lnTo>
                  <a:lnTo>
                    <a:pt x="913830" y="1131708"/>
                  </a:lnTo>
                  <a:lnTo>
                    <a:pt x="951463" y="1107766"/>
                  </a:lnTo>
                  <a:lnTo>
                    <a:pt x="987151" y="1081204"/>
                  </a:lnTo>
                  <a:lnTo>
                    <a:pt x="1020760" y="1052159"/>
                  </a:lnTo>
                  <a:lnTo>
                    <a:pt x="1052155" y="1020764"/>
                  </a:lnTo>
                  <a:lnTo>
                    <a:pt x="1081201" y="987155"/>
                  </a:lnTo>
                  <a:lnTo>
                    <a:pt x="1107763" y="951467"/>
                  </a:lnTo>
                  <a:lnTo>
                    <a:pt x="1131705" y="913835"/>
                  </a:lnTo>
                  <a:lnTo>
                    <a:pt x="1152893" y="874393"/>
                  </a:lnTo>
                  <a:lnTo>
                    <a:pt x="1171192" y="833277"/>
                  </a:lnTo>
                  <a:lnTo>
                    <a:pt x="1186467" y="790623"/>
                  </a:lnTo>
                  <a:lnTo>
                    <a:pt x="1198582" y="746563"/>
                  </a:lnTo>
                  <a:lnTo>
                    <a:pt x="1207403" y="701235"/>
                  </a:lnTo>
                  <a:lnTo>
                    <a:pt x="1212795" y="654773"/>
                  </a:lnTo>
                  <a:lnTo>
                    <a:pt x="1214622" y="607311"/>
                  </a:lnTo>
                  <a:lnTo>
                    <a:pt x="1212795" y="559849"/>
                  </a:lnTo>
                  <a:lnTo>
                    <a:pt x="1207403" y="513387"/>
                  </a:lnTo>
                  <a:lnTo>
                    <a:pt x="1198582" y="468058"/>
                  </a:lnTo>
                  <a:lnTo>
                    <a:pt x="1186467" y="423999"/>
                  </a:lnTo>
                  <a:lnTo>
                    <a:pt x="1171192" y="381344"/>
                  </a:lnTo>
                  <a:lnTo>
                    <a:pt x="1152893" y="340228"/>
                  </a:lnTo>
                  <a:lnTo>
                    <a:pt x="1131705" y="300787"/>
                  </a:lnTo>
                  <a:lnTo>
                    <a:pt x="1107763" y="263155"/>
                  </a:lnTo>
                  <a:lnTo>
                    <a:pt x="1081201" y="227466"/>
                  </a:lnTo>
                  <a:lnTo>
                    <a:pt x="1052155" y="193858"/>
                  </a:lnTo>
                  <a:lnTo>
                    <a:pt x="1020760" y="162463"/>
                  </a:lnTo>
                  <a:lnTo>
                    <a:pt x="987151" y="133417"/>
                  </a:lnTo>
                  <a:lnTo>
                    <a:pt x="951463" y="106856"/>
                  </a:lnTo>
                  <a:lnTo>
                    <a:pt x="913830" y="82914"/>
                  </a:lnTo>
                  <a:lnTo>
                    <a:pt x="874389" y="61726"/>
                  </a:lnTo>
                  <a:lnTo>
                    <a:pt x="833273" y="43428"/>
                  </a:lnTo>
                  <a:lnTo>
                    <a:pt x="790619" y="28154"/>
                  </a:lnTo>
                  <a:lnTo>
                    <a:pt x="746560" y="16039"/>
                  </a:lnTo>
                  <a:lnTo>
                    <a:pt x="701233" y="7218"/>
                  </a:lnTo>
                  <a:lnTo>
                    <a:pt x="654771" y="1827"/>
                  </a:lnTo>
                  <a:lnTo>
                    <a:pt x="6073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4" name="Google Shape;184;g115cd584f23_1_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29002" y="6575716"/>
              <a:ext cx="2157002" cy="21674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g115cd584f23_1_53"/>
            <p:cNvSpPr/>
            <p:nvPr/>
          </p:nvSpPr>
          <p:spPr>
            <a:xfrm>
              <a:off x="10900192" y="7048843"/>
              <a:ext cx="1214755" cy="1214755"/>
            </a:xfrm>
            <a:custGeom>
              <a:avLst/>
              <a:gdLst/>
              <a:ahLst/>
              <a:cxnLst/>
              <a:rect l="l" t="t" r="r" b="b"/>
              <a:pathLst>
                <a:path w="1214754" h="1214754" extrusionOk="0">
                  <a:moveTo>
                    <a:pt x="607311" y="0"/>
                  </a:moveTo>
                  <a:lnTo>
                    <a:pt x="559851" y="1827"/>
                  </a:lnTo>
                  <a:lnTo>
                    <a:pt x="513389" y="7218"/>
                  </a:lnTo>
                  <a:lnTo>
                    <a:pt x="468062" y="16039"/>
                  </a:lnTo>
                  <a:lnTo>
                    <a:pt x="424003" y="28155"/>
                  </a:lnTo>
                  <a:lnTo>
                    <a:pt x="381349" y="43429"/>
                  </a:lnTo>
                  <a:lnTo>
                    <a:pt x="340233" y="61728"/>
                  </a:lnTo>
                  <a:lnTo>
                    <a:pt x="300792" y="82917"/>
                  </a:lnTo>
                  <a:lnTo>
                    <a:pt x="263159" y="106859"/>
                  </a:lnTo>
                  <a:lnTo>
                    <a:pt x="227471" y="133421"/>
                  </a:lnTo>
                  <a:lnTo>
                    <a:pt x="193862" y="162467"/>
                  </a:lnTo>
                  <a:lnTo>
                    <a:pt x="162467" y="193862"/>
                  </a:lnTo>
                  <a:lnTo>
                    <a:pt x="133421" y="227471"/>
                  </a:lnTo>
                  <a:lnTo>
                    <a:pt x="106859" y="263159"/>
                  </a:lnTo>
                  <a:lnTo>
                    <a:pt x="82917" y="300792"/>
                  </a:lnTo>
                  <a:lnTo>
                    <a:pt x="61728" y="340233"/>
                  </a:lnTo>
                  <a:lnTo>
                    <a:pt x="43429" y="381349"/>
                  </a:lnTo>
                  <a:lnTo>
                    <a:pt x="28155" y="424003"/>
                  </a:lnTo>
                  <a:lnTo>
                    <a:pt x="16039" y="468062"/>
                  </a:lnTo>
                  <a:lnTo>
                    <a:pt x="7218" y="513389"/>
                  </a:lnTo>
                  <a:lnTo>
                    <a:pt x="1827" y="559851"/>
                  </a:lnTo>
                  <a:lnTo>
                    <a:pt x="0" y="607311"/>
                  </a:lnTo>
                  <a:lnTo>
                    <a:pt x="1827" y="654773"/>
                  </a:lnTo>
                  <a:lnTo>
                    <a:pt x="7218" y="701235"/>
                  </a:lnTo>
                  <a:lnTo>
                    <a:pt x="16039" y="746563"/>
                  </a:lnTo>
                  <a:lnTo>
                    <a:pt x="28155" y="790623"/>
                  </a:lnTo>
                  <a:lnTo>
                    <a:pt x="43429" y="833277"/>
                  </a:lnTo>
                  <a:lnTo>
                    <a:pt x="61728" y="874393"/>
                  </a:lnTo>
                  <a:lnTo>
                    <a:pt x="82917" y="913835"/>
                  </a:lnTo>
                  <a:lnTo>
                    <a:pt x="106859" y="951467"/>
                  </a:lnTo>
                  <a:lnTo>
                    <a:pt x="133421" y="987155"/>
                  </a:lnTo>
                  <a:lnTo>
                    <a:pt x="162467" y="1020764"/>
                  </a:lnTo>
                  <a:lnTo>
                    <a:pt x="193862" y="1052159"/>
                  </a:lnTo>
                  <a:lnTo>
                    <a:pt x="227471" y="1081204"/>
                  </a:lnTo>
                  <a:lnTo>
                    <a:pt x="263159" y="1107766"/>
                  </a:lnTo>
                  <a:lnTo>
                    <a:pt x="300792" y="1131708"/>
                  </a:lnTo>
                  <a:lnTo>
                    <a:pt x="340233" y="1152895"/>
                  </a:lnTo>
                  <a:lnTo>
                    <a:pt x="381349" y="1171194"/>
                  </a:lnTo>
                  <a:lnTo>
                    <a:pt x="424003" y="1186468"/>
                  </a:lnTo>
                  <a:lnTo>
                    <a:pt x="468062" y="1198583"/>
                  </a:lnTo>
                  <a:lnTo>
                    <a:pt x="513389" y="1207404"/>
                  </a:lnTo>
                  <a:lnTo>
                    <a:pt x="559851" y="1212795"/>
                  </a:lnTo>
                  <a:lnTo>
                    <a:pt x="607311" y="1214622"/>
                  </a:lnTo>
                  <a:lnTo>
                    <a:pt x="654771" y="1212795"/>
                  </a:lnTo>
                  <a:lnTo>
                    <a:pt x="701233" y="1207404"/>
                  </a:lnTo>
                  <a:lnTo>
                    <a:pt x="746560" y="1198583"/>
                  </a:lnTo>
                  <a:lnTo>
                    <a:pt x="790619" y="1186468"/>
                  </a:lnTo>
                  <a:lnTo>
                    <a:pt x="833273" y="1171194"/>
                  </a:lnTo>
                  <a:lnTo>
                    <a:pt x="874389" y="1152895"/>
                  </a:lnTo>
                  <a:lnTo>
                    <a:pt x="913830" y="1131708"/>
                  </a:lnTo>
                  <a:lnTo>
                    <a:pt x="951463" y="1107766"/>
                  </a:lnTo>
                  <a:lnTo>
                    <a:pt x="987151" y="1081204"/>
                  </a:lnTo>
                  <a:lnTo>
                    <a:pt x="1020760" y="1052159"/>
                  </a:lnTo>
                  <a:lnTo>
                    <a:pt x="1052155" y="1020764"/>
                  </a:lnTo>
                  <a:lnTo>
                    <a:pt x="1081201" y="987155"/>
                  </a:lnTo>
                  <a:lnTo>
                    <a:pt x="1107763" y="951467"/>
                  </a:lnTo>
                  <a:lnTo>
                    <a:pt x="1131705" y="913835"/>
                  </a:lnTo>
                  <a:lnTo>
                    <a:pt x="1152893" y="874393"/>
                  </a:lnTo>
                  <a:lnTo>
                    <a:pt x="1171192" y="833277"/>
                  </a:lnTo>
                  <a:lnTo>
                    <a:pt x="1186467" y="790623"/>
                  </a:lnTo>
                  <a:lnTo>
                    <a:pt x="1198582" y="746563"/>
                  </a:lnTo>
                  <a:lnTo>
                    <a:pt x="1207403" y="701235"/>
                  </a:lnTo>
                  <a:lnTo>
                    <a:pt x="1212795" y="654773"/>
                  </a:lnTo>
                  <a:lnTo>
                    <a:pt x="1214622" y="607311"/>
                  </a:lnTo>
                  <a:lnTo>
                    <a:pt x="1212795" y="559851"/>
                  </a:lnTo>
                  <a:lnTo>
                    <a:pt x="1207403" y="513389"/>
                  </a:lnTo>
                  <a:lnTo>
                    <a:pt x="1198582" y="468062"/>
                  </a:lnTo>
                  <a:lnTo>
                    <a:pt x="1186467" y="424003"/>
                  </a:lnTo>
                  <a:lnTo>
                    <a:pt x="1171192" y="381349"/>
                  </a:lnTo>
                  <a:lnTo>
                    <a:pt x="1152893" y="340233"/>
                  </a:lnTo>
                  <a:lnTo>
                    <a:pt x="1131705" y="300792"/>
                  </a:lnTo>
                  <a:lnTo>
                    <a:pt x="1107763" y="263159"/>
                  </a:lnTo>
                  <a:lnTo>
                    <a:pt x="1081201" y="227471"/>
                  </a:lnTo>
                  <a:lnTo>
                    <a:pt x="1052155" y="193862"/>
                  </a:lnTo>
                  <a:lnTo>
                    <a:pt x="1020760" y="162467"/>
                  </a:lnTo>
                  <a:lnTo>
                    <a:pt x="987151" y="133421"/>
                  </a:lnTo>
                  <a:lnTo>
                    <a:pt x="951463" y="106859"/>
                  </a:lnTo>
                  <a:lnTo>
                    <a:pt x="913830" y="82917"/>
                  </a:lnTo>
                  <a:lnTo>
                    <a:pt x="874389" y="61728"/>
                  </a:lnTo>
                  <a:lnTo>
                    <a:pt x="833273" y="43429"/>
                  </a:lnTo>
                  <a:lnTo>
                    <a:pt x="790619" y="28155"/>
                  </a:lnTo>
                  <a:lnTo>
                    <a:pt x="746560" y="16039"/>
                  </a:lnTo>
                  <a:lnTo>
                    <a:pt x="701233" y="7218"/>
                  </a:lnTo>
                  <a:lnTo>
                    <a:pt x="654771" y="1827"/>
                  </a:lnTo>
                  <a:lnTo>
                    <a:pt x="6073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6" name="Google Shape;186;g115cd584f23_1_5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099138" y="3322135"/>
              <a:ext cx="816686" cy="661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g115cd584f23_1_53"/>
            <p:cNvSpPr/>
            <p:nvPr/>
          </p:nvSpPr>
          <p:spPr>
            <a:xfrm>
              <a:off x="11057276" y="7360320"/>
              <a:ext cx="901065" cy="591820"/>
            </a:xfrm>
            <a:custGeom>
              <a:avLst/>
              <a:gdLst/>
              <a:ahLst/>
              <a:cxnLst/>
              <a:rect l="l" t="t" r="r" b="b"/>
              <a:pathLst>
                <a:path w="901065" h="591820" extrusionOk="0">
                  <a:moveTo>
                    <a:pt x="470293" y="322503"/>
                  </a:moveTo>
                  <a:lnTo>
                    <a:pt x="434112" y="322503"/>
                  </a:lnTo>
                  <a:lnTo>
                    <a:pt x="418677" y="405218"/>
                  </a:lnTo>
                  <a:lnTo>
                    <a:pt x="413872" y="431253"/>
                  </a:lnTo>
                  <a:lnTo>
                    <a:pt x="407883" y="463137"/>
                  </a:lnTo>
                  <a:lnTo>
                    <a:pt x="401860" y="495020"/>
                  </a:lnTo>
                  <a:lnTo>
                    <a:pt x="396142" y="526948"/>
                  </a:lnTo>
                  <a:lnTo>
                    <a:pt x="391066" y="558967"/>
                  </a:lnTo>
                  <a:lnTo>
                    <a:pt x="391856" y="576601"/>
                  </a:lnTo>
                  <a:lnTo>
                    <a:pt x="399472" y="587662"/>
                  </a:lnTo>
                  <a:lnTo>
                    <a:pt x="412738" y="591797"/>
                  </a:lnTo>
                  <a:lnTo>
                    <a:pt x="430479" y="588652"/>
                  </a:lnTo>
                  <a:lnTo>
                    <a:pt x="457659" y="575365"/>
                  </a:lnTo>
                  <a:lnTo>
                    <a:pt x="479714" y="557110"/>
                  </a:lnTo>
                  <a:lnTo>
                    <a:pt x="485045" y="550328"/>
                  </a:lnTo>
                  <a:lnTo>
                    <a:pt x="427641" y="550328"/>
                  </a:lnTo>
                  <a:lnTo>
                    <a:pt x="470293" y="322503"/>
                  </a:lnTo>
                  <a:close/>
                </a:path>
                <a:path w="901065" h="591820" extrusionOk="0">
                  <a:moveTo>
                    <a:pt x="880231" y="35141"/>
                  </a:moveTo>
                  <a:lnTo>
                    <a:pt x="784880" y="35141"/>
                  </a:lnTo>
                  <a:lnTo>
                    <a:pt x="817818" y="41150"/>
                  </a:lnTo>
                  <a:lnTo>
                    <a:pt x="829107" y="45374"/>
                  </a:lnTo>
                  <a:lnTo>
                    <a:pt x="840083" y="50618"/>
                  </a:lnTo>
                  <a:lnTo>
                    <a:pt x="850923" y="56299"/>
                  </a:lnTo>
                  <a:lnTo>
                    <a:pt x="861806" y="61830"/>
                  </a:lnTo>
                  <a:lnTo>
                    <a:pt x="862235" y="68804"/>
                  </a:lnTo>
                  <a:lnTo>
                    <a:pt x="846608" y="78975"/>
                  </a:lnTo>
                  <a:lnTo>
                    <a:pt x="831042" y="89264"/>
                  </a:lnTo>
                  <a:lnTo>
                    <a:pt x="815296" y="99207"/>
                  </a:lnTo>
                  <a:lnTo>
                    <a:pt x="799127" y="108342"/>
                  </a:lnTo>
                  <a:lnTo>
                    <a:pt x="756933" y="129942"/>
                  </a:lnTo>
                  <a:lnTo>
                    <a:pt x="672165" y="172393"/>
                  </a:lnTo>
                  <a:lnTo>
                    <a:pt x="629959" y="193952"/>
                  </a:lnTo>
                  <a:lnTo>
                    <a:pt x="586005" y="263006"/>
                  </a:lnTo>
                  <a:lnTo>
                    <a:pt x="564535" y="309152"/>
                  </a:lnTo>
                  <a:lnTo>
                    <a:pt x="479011" y="493901"/>
                  </a:lnTo>
                  <a:lnTo>
                    <a:pt x="470468" y="510756"/>
                  </a:lnTo>
                  <a:lnTo>
                    <a:pt x="459950" y="526375"/>
                  </a:lnTo>
                  <a:lnTo>
                    <a:pt x="446121" y="539864"/>
                  </a:lnTo>
                  <a:lnTo>
                    <a:pt x="427641" y="550328"/>
                  </a:lnTo>
                  <a:lnTo>
                    <a:pt x="485045" y="550328"/>
                  </a:lnTo>
                  <a:lnTo>
                    <a:pt x="511712" y="508298"/>
                  </a:lnTo>
                  <a:lnTo>
                    <a:pt x="582724" y="354364"/>
                  </a:lnTo>
                  <a:lnTo>
                    <a:pt x="611981" y="290770"/>
                  </a:lnTo>
                  <a:lnTo>
                    <a:pt x="631865" y="247186"/>
                  </a:lnTo>
                  <a:lnTo>
                    <a:pt x="636893" y="237835"/>
                  </a:lnTo>
                  <a:lnTo>
                    <a:pt x="642976" y="229994"/>
                  </a:lnTo>
                  <a:lnTo>
                    <a:pt x="650443" y="223513"/>
                  </a:lnTo>
                  <a:lnTo>
                    <a:pt x="659623" y="218244"/>
                  </a:lnTo>
                  <a:lnTo>
                    <a:pt x="677112" y="210077"/>
                  </a:lnTo>
                  <a:lnTo>
                    <a:pt x="713779" y="192690"/>
                  </a:lnTo>
                  <a:lnTo>
                    <a:pt x="802923" y="147249"/>
                  </a:lnTo>
                  <a:lnTo>
                    <a:pt x="838090" y="127882"/>
                  </a:lnTo>
                  <a:lnTo>
                    <a:pt x="871140" y="105297"/>
                  </a:lnTo>
                  <a:lnTo>
                    <a:pt x="900496" y="77170"/>
                  </a:lnTo>
                  <a:lnTo>
                    <a:pt x="900496" y="57160"/>
                  </a:lnTo>
                  <a:lnTo>
                    <a:pt x="880231" y="35141"/>
                  </a:lnTo>
                  <a:close/>
                </a:path>
                <a:path w="901065" h="591820" extrusionOk="0">
                  <a:moveTo>
                    <a:pt x="42316" y="175456"/>
                  </a:moveTo>
                  <a:lnTo>
                    <a:pt x="20718" y="182945"/>
                  </a:lnTo>
                  <a:lnTo>
                    <a:pt x="0" y="201281"/>
                  </a:lnTo>
                  <a:lnTo>
                    <a:pt x="0" y="221302"/>
                  </a:lnTo>
                  <a:lnTo>
                    <a:pt x="15153" y="254433"/>
                  </a:lnTo>
                  <a:lnTo>
                    <a:pt x="30427" y="287518"/>
                  </a:lnTo>
                  <a:lnTo>
                    <a:pt x="45259" y="320774"/>
                  </a:lnTo>
                  <a:lnTo>
                    <a:pt x="73715" y="380665"/>
                  </a:lnTo>
                  <a:lnTo>
                    <a:pt x="117598" y="407143"/>
                  </a:lnTo>
                  <a:lnTo>
                    <a:pt x="146309" y="409589"/>
                  </a:lnTo>
                  <a:lnTo>
                    <a:pt x="194302" y="405218"/>
                  </a:lnTo>
                  <a:lnTo>
                    <a:pt x="240925" y="395135"/>
                  </a:lnTo>
                  <a:lnTo>
                    <a:pt x="286569" y="381057"/>
                  </a:lnTo>
                  <a:lnTo>
                    <a:pt x="310409" y="372402"/>
                  </a:lnTo>
                  <a:lnTo>
                    <a:pt x="149138" y="372402"/>
                  </a:lnTo>
                  <a:lnTo>
                    <a:pt x="130770" y="372365"/>
                  </a:lnTo>
                  <a:lnTo>
                    <a:pt x="84265" y="321748"/>
                  </a:lnTo>
                  <a:lnTo>
                    <a:pt x="68164" y="286425"/>
                  </a:lnTo>
                  <a:lnTo>
                    <a:pt x="36627" y="215459"/>
                  </a:lnTo>
                  <a:lnTo>
                    <a:pt x="40061" y="210077"/>
                  </a:lnTo>
                  <a:lnTo>
                    <a:pt x="113228" y="210077"/>
                  </a:lnTo>
                  <a:lnTo>
                    <a:pt x="90217" y="192800"/>
                  </a:lnTo>
                  <a:lnTo>
                    <a:pt x="65311" y="178760"/>
                  </a:lnTo>
                  <a:lnTo>
                    <a:pt x="42316" y="175456"/>
                  </a:lnTo>
                  <a:close/>
                </a:path>
                <a:path w="901065" h="591820" extrusionOk="0">
                  <a:moveTo>
                    <a:pt x="481576" y="262232"/>
                  </a:moveTo>
                  <a:lnTo>
                    <a:pt x="450646" y="275470"/>
                  </a:lnTo>
                  <a:lnTo>
                    <a:pt x="394939" y="300027"/>
                  </a:lnTo>
                  <a:lnTo>
                    <a:pt x="348397" y="320019"/>
                  </a:lnTo>
                  <a:lnTo>
                    <a:pt x="301304" y="338478"/>
                  </a:lnTo>
                  <a:lnTo>
                    <a:pt x="253294" y="354364"/>
                  </a:lnTo>
                  <a:lnTo>
                    <a:pt x="204004" y="366638"/>
                  </a:lnTo>
                  <a:lnTo>
                    <a:pt x="149138" y="372402"/>
                  </a:lnTo>
                  <a:lnTo>
                    <a:pt x="310409" y="372402"/>
                  </a:lnTo>
                  <a:lnTo>
                    <a:pt x="331623" y="364700"/>
                  </a:lnTo>
                  <a:lnTo>
                    <a:pt x="356579" y="354927"/>
                  </a:lnTo>
                  <a:lnTo>
                    <a:pt x="434112" y="322503"/>
                  </a:lnTo>
                  <a:lnTo>
                    <a:pt x="470293" y="322503"/>
                  </a:lnTo>
                  <a:lnTo>
                    <a:pt x="481576" y="262232"/>
                  </a:lnTo>
                  <a:close/>
                </a:path>
                <a:path w="901065" h="591820" extrusionOk="0">
                  <a:moveTo>
                    <a:pt x="113228" y="210077"/>
                  </a:moveTo>
                  <a:lnTo>
                    <a:pt x="40061" y="210077"/>
                  </a:lnTo>
                  <a:lnTo>
                    <a:pt x="47074" y="212361"/>
                  </a:lnTo>
                  <a:lnTo>
                    <a:pt x="54173" y="214519"/>
                  </a:lnTo>
                  <a:lnTo>
                    <a:pt x="61017" y="217050"/>
                  </a:lnTo>
                  <a:lnTo>
                    <a:pt x="67264" y="220454"/>
                  </a:lnTo>
                  <a:lnTo>
                    <a:pt x="84426" y="232504"/>
                  </a:lnTo>
                  <a:lnTo>
                    <a:pt x="101352" y="244898"/>
                  </a:lnTo>
                  <a:lnTo>
                    <a:pt x="134844" y="270190"/>
                  </a:lnTo>
                  <a:lnTo>
                    <a:pt x="149904" y="278963"/>
                  </a:lnTo>
                  <a:lnTo>
                    <a:pt x="165237" y="282652"/>
                  </a:lnTo>
                  <a:lnTo>
                    <a:pt x="181184" y="281521"/>
                  </a:lnTo>
                  <a:lnTo>
                    <a:pt x="198088" y="275834"/>
                  </a:lnTo>
                  <a:lnTo>
                    <a:pt x="261281" y="247416"/>
                  </a:lnTo>
                  <a:lnTo>
                    <a:pt x="171544" y="247416"/>
                  </a:lnTo>
                  <a:lnTo>
                    <a:pt x="160811" y="244212"/>
                  </a:lnTo>
                  <a:lnTo>
                    <a:pt x="154686" y="240065"/>
                  </a:lnTo>
                  <a:lnTo>
                    <a:pt x="138315" y="228625"/>
                  </a:lnTo>
                  <a:lnTo>
                    <a:pt x="122196" y="216810"/>
                  </a:lnTo>
                  <a:lnTo>
                    <a:pt x="113228" y="210077"/>
                  </a:lnTo>
                  <a:close/>
                </a:path>
                <a:path w="901065" h="591820" extrusionOk="0">
                  <a:moveTo>
                    <a:pt x="241569" y="34136"/>
                  </a:moveTo>
                  <a:lnTo>
                    <a:pt x="195334" y="48993"/>
                  </a:lnTo>
                  <a:lnTo>
                    <a:pt x="173115" y="72605"/>
                  </a:lnTo>
                  <a:lnTo>
                    <a:pt x="175021" y="81124"/>
                  </a:lnTo>
                  <a:lnTo>
                    <a:pt x="218775" y="120715"/>
                  </a:lnTo>
                  <a:lnTo>
                    <a:pt x="305467" y="173209"/>
                  </a:lnTo>
                  <a:lnTo>
                    <a:pt x="311268" y="177104"/>
                  </a:lnTo>
                  <a:lnTo>
                    <a:pt x="257427" y="210108"/>
                  </a:lnTo>
                  <a:lnTo>
                    <a:pt x="212435" y="229999"/>
                  </a:lnTo>
                  <a:lnTo>
                    <a:pt x="171544" y="247416"/>
                  </a:lnTo>
                  <a:lnTo>
                    <a:pt x="261281" y="247416"/>
                  </a:lnTo>
                  <a:lnTo>
                    <a:pt x="300120" y="229994"/>
                  </a:lnTo>
                  <a:lnTo>
                    <a:pt x="344613" y="210077"/>
                  </a:lnTo>
                  <a:lnTo>
                    <a:pt x="449011" y="163450"/>
                  </a:lnTo>
                  <a:lnTo>
                    <a:pt x="360324" y="163450"/>
                  </a:lnTo>
                  <a:lnTo>
                    <a:pt x="355350" y="161712"/>
                  </a:lnTo>
                  <a:lnTo>
                    <a:pt x="251125" y="98603"/>
                  </a:lnTo>
                  <a:lnTo>
                    <a:pt x="217982" y="78468"/>
                  </a:lnTo>
                  <a:lnTo>
                    <a:pt x="234874" y="71245"/>
                  </a:lnTo>
                  <a:lnTo>
                    <a:pt x="251196" y="69107"/>
                  </a:lnTo>
                  <a:lnTo>
                    <a:pt x="386824" y="69107"/>
                  </a:lnTo>
                  <a:lnTo>
                    <a:pt x="289886" y="39925"/>
                  </a:lnTo>
                  <a:lnTo>
                    <a:pt x="265590" y="34779"/>
                  </a:lnTo>
                  <a:lnTo>
                    <a:pt x="241569" y="34136"/>
                  </a:lnTo>
                  <a:close/>
                </a:path>
                <a:path w="901065" h="591820" extrusionOk="0">
                  <a:moveTo>
                    <a:pt x="386824" y="69107"/>
                  </a:moveTo>
                  <a:lnTo>
                    <a:pt x="251196" y="69107"/>
                  </a:lnTo>
                  <a:lnTo>
                    <a:pt x="267016" y="70629"/>
                  </a:lnTo>
                  <a:lnTo>
                    <a:pt x="282399" y="74385"/>
                  </a:lnTo>
                  <a:lnTo>
                    <a:pt x="363160" y="98612"/>
                  </a:lnTo>
                  <a:lnTo>
                    <a:pt x="448310" y="124865"/>
                  </a:lnTo>
                  <a:lnTo>
                    <a:pt x="404029" y="144513"/>
                  </a:lnTo>
                  <a:lnTo>
                    <a:pt x="360324" y="163450"/>
                  </a:lnTo>
                  <a:lnTo>
                    <a:pt x="449011" y="163450"/>
                  </a:lnTo>
                  <a:lnTo>
                    <a:pt x="593912" y="98830"/>
                  </a:lnTo>
                  <a:lnTo>
                    <a:pt x="497249" y="98830"/>
                  </a:lnTo>
                  <a:lnTo>
                    <a:pt x="488903" y="98603"/>
                  </a:lnTo>
                  <a:lnTo>
                    <a:pt x="481084" y="97117"/>
                  </a:lnTo>
                  <a:lnTo>
                    <a:pt x="386824" y="69107"/>
                  </a:lnTo>
                  <a:close/>
                </a:path>
                <a:path w="901065" h="591820" extrusionOk="0">
                  <a:moveTo>
                    <a:pt x="783630" y="0"/>
                  </a:moveTo>
                  <a:lnTo>
                    <a:pt x="729057" y="5100"/>
                  </a:lnTo>
                  <a:lnTo>
                    <a:pt x="677225" y="22648"/>
                  </a:lnTo>
                  <a:lnTo>
                    <a:pt x="554250" y="77627"/>
                  </a:lnTo>
                  <a:lnTo>
                    <a:pt x="513052" y="95463"/>
                  </a:lnTo>
                  <a:lnTo>
                    <a:pt x="505504" y="97787"/>
                  </a:lnTo>
                  <a:lnTo>
                    <a:pt x="497249" y="98830"/>
                  </a:lnTo>
                  <a:lnTo>
                    <a:pt x="593912" y="98830"/>
                  </a:lnTo>
                  <a:lnTo>
                    <a:pt x="689926" y="55966"/>
                  </a:lnTo>
                  <a:lnTo>
                    <a:pt x="721038" y="43970"/>
                  </a:lnTo>
                  <a:lnTo>
                    <a:pt x="752655" y="36555"/>
                  </a:lnTo>
                  <a:lnTo>
                    <a:pt x="784880" y="35141"/>
                  </a:lnTo>
                  <a:lnTo>
                    <a:pt x="880231" y="35141"/>
                  </a:lnTo>
                  <a:lnTo>
                    <a:pt x="876867" y="31485"/>
                  </a:lnTo>
                  <a:lnTo>
                    <a:pt x="849178" y="14157"/>
                  </a:lnTo>
                  <a:lnTo>
                    <a:pt x="817931" y="4041"/>
                  </a:lnTo>
                  <a:lnTo>
                    <a:pt x="783630" y="0"/>
                  </a:lnTo>
                  <a:close/>
                </a:path>
              </a:pathLst>
            </a:custGeom>
            <a:solidFill>
              <a:srgbClr val="3D3C3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8" name="Google Shape;188;g115cd584f23_1_5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200172" y="5242390"/>
              <a:ext cx="635596" cy="8026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2" name="Google Shape;192;g115cd584f23_1_53"/>
          <p:cNvSpPr/>
          <p:nvPr/>
        </p:nvSpPr>
        <p:spPr>
          <a:xfrm rot="6453213">
            <a:off x="290610" y="-210343"/>
            <a:ext cx="1665671" cy="1696674"/>
          </a:xfrm>
          <a:custGeom>
            <a:avLst/>
            <a:gdLst/>
            <a:ahLst/>
            <a:cxnLst/>
            <a:rect l="l" t="t" r="r" b="b"/>
            <a:pathLst>
              <a:path w="6482080" h="6602730" extrusionOk="0">
                <a:moveTo>
                  <a:pt x="72322" y="0"/>
                </a:moveTo>
                <a:lnTo>
                  <a:pt x="0" y="0"/>
                </a:lnTo>
                <a:lnTo>
                  <a:pt x="10115" y="18139"/>
                </a:lnTo>
                <a:lnTo>
                  <a:pt x="36971" y="63863"/>
                </a:lnTo>
                <a:lnTo>
                  <a:pt x="64655" y="108642"/>
                </a:lnTo>
                <a:lnTo>
                  <a:pt x="93127" y="152404"/>
                </a:lnTo>
                <a:lnTo>
                  <a:pt x="145377" y="117536"/>
                </a:lnTo>
                <a:lnTo>
                  <a:pt x="117681" y="74952"/>
                </a:lnTo>
                <a:lnTo>
                  <a:pt x="90745" y="31370"/>
                </a:lnTo>
                <a:lnTo>
                  <a:pt x="72322" y="0"/>
                </a:lnTo>
                <a:close/>
              </a:path>
              <a:path w="6482080" h="6602730" extrusionOk="0">
                <a:moveTo>
                  <a:pt x="335549" y="361329"/>
                </a:moveTo>
                <a:lnTo>
                  <a:pt x="289132" y="403673"/>
                </a:lnTo>
                <a:lnTo>
                  <a:pt x="325866" y="442852"/>
                </a:lnTo>
                <a:lnTo>
                  <a:pt x="363558" y="480909"/>
                </a:lnTo>
                <a:lnTo>
                  <a:pt x="402147" y="517788"/>
                </a:lnTo>
                <a:lnTo>
                  <a:pt x="441572" y="553433"/>
                </a:lnTo>
                <a:lnTo>
                  <a:pt x="481771" y="587788"/>
                </a:lnTo>
                <a:lnTo>
                  <a:pt x="522685" y="620798"/>
                </a:lnTo>
                <a:lnTo>
                  <a:pt x="561427" y="571344"/>
                </a:lnTo>
                <a:lnTo>
                  <a:pt x="521872" y="539427"/>
                </a:lnTo>
                <a:lnTo>
                  <a:pt x="483002" y="506204"/>
                </a:lnTo>
                <a:lnTo>
                  <a:pt x="444876" y="471728"/>
                </a:lnTo>
                <a:lnTo>
                  <a:pt x="407552" y="436054"/>
                </a:lnTo>
                <a:lnTo>
                  <a:pt x="371091" y="399236"/>
                </a:lnTo>
                <a:lnTo>
                  <a:pt x="335549" y="361329"/>
                </a:lnTo>
                <a:close/>
              </a:path>
              <a:path w="6482080" h="6602730" extrusionOk="0">
                <a:moveTo>
                  <a:pt x="3859609" y="567742"/>
                </a:moveTo>
                <a:lnTo>
                  <a:pt x="3857505" y="630525"/>
                </a:lnTo>
                <a:lnTo>
                  <a:pt x="3908746" y="633050"/>
                </a:lnTo>
                <a:lnTo>
                  <a:pt x="3959929" y="637171"/>
                </a:lnTo>
                <a:lnTo>
                  <a:pt x="4010974" y="642880"/>
                </a:lnTo>
                <a:lnTo>
                  <a:pt x="4061800" y="650165"/>
                </a:lnTo>
                <a:lnTo>
                  <a:pt x="4112329" y="659016"/>
                </a:lnTo>
                <a:lnTo>
                  <a:pt x="4162480" y="669425"/>
                </a:lnTo>
                <a:lnTo>
                  <a:pt x="4176197" y="608118"/>
                </a:lnTo>
                <a:lnTo>
                  <a:pt x="4124137" y="597314"/>
                </a:lnTo>
                <a:lnTo>
                  <a:pt x="4071685" y="588126"/>
                </a:lnTo>
                <a:lnTo>
                  <a:pt x="4018924" y="580563"/>
                </a:lnTo>
                <a:lnTo>
                  <a:pt x="3965936" y="574638"/>
                </a:lnTo>
                <a:lnTo>
                  <a:pt x="3912803" y="570360"/>
                </a:lnTo>
                <a:lnTo>
                  <a:pt x="3859609" y="567742"/>
                </a:lnTo>
                <a:close/>
              </a:path>
              <a:path w="6482080" h="6602730" extrusionOk="0">
                <a:moveTo>
                  <a:pt x="3540907" y="585752"/>
                </a:moveTo>
                <a:lnTo>
                  <a:pt x="3489674" y="593878"/>
                </a:lnTo>
                <a:lnTo>
                  <a:pt x="3438110" y="603479"/>
                </a:lnTo>
                <a:lnTo>
                  <a:pt x="3386297" y="614539"/>
                </a:lnTo>
                <a:lnTo>
                  <a:pt x="3334313" y="627038"/>
                </a:lnTo>
                <a:lnTo>
                  <a:pt x="3282242" y="640959"/>
                </a:lnTo>
                <a:lnTo>
                  <a:pt x="3230163" y="656284"/>
                </a:lnTo>
                <a:lnTo>
                  <a:pt x="3248623" y="716324"/>
                </a:lnTo>
                <a:lnTo>
                  <a:pt x="3299158" y="701460"/>
                </a:lnTo>
                <a:lnTo>
                  <a:pt x="3349668" y="687958"/>
                </a:lnTo>
                <a:lnTo>
                  <a:pt x="3400075" y="675837"/>
                </a:lnTo>
                <a:lnTo>
                  <a:pt x="3450301" y="665114"/>
                </a:lnTo>
                <a:lnTo>
                  <a:pt x="3500269" y="655808"/>
                </a:lnTo>
                <a:lnTo>
                  <a:pt x="3549902" y="647938"/>
                </a:lnTo>
                <a:lnTo>
                  <a:pt x="3540907" y="585752"/>
                </a:lnTo>
                <a:close/>
              </a:path>
              <a:path w="6482080" h="6602730" extrusionOk="0">
                <a:moveTo>
                  <a:pt x="4480041" y="705874"/>
                </a:moveTo>
                <a:lnTo>
                  <a:pt x="4455602" y="763746"/>
                </a:lnTo>
                <a:lnTo>
                  <a:pt x="4501636" y="783951"/>
                </a:lnTo>
                <a:lnTo>
                  <a:pt x="4547591" y="805639"/>
                </a:lnTo>
                <a:lnTo>
                  <a:pt x="4593395" y="828774"/>
                </a:lnTo>
                <a:lnTo>
                  <a:pt x="4638976" y="853319"/>
                </a:lnTo>
                <a:lnTo>
                  <a:pt x="4684263" y="879235"/>
                </a:lnTo>
                <a:lnTo>
                  <a:pt x="4729185" y="906485"/>
                </a:lnTo>
                <a:lnTo>
                  <a:pt x="4762441" y="853189"/>
                </a:lnTo>
                <a:lnTo>
                  <a:pt x="4716107" y="825082"/>
                </a:lnTo>
                <a:lnTo>
                  <a:pt x="4669382" y="798345"/>
                </a:lnTo>
                <a:lnTo>
                  <a:pt x="4622340" y="773017"/>
                </a:lnTo>
                <a:lnTo>
                  <a:pt x="4575054" y="749137"/>
                </a:lnTo>
                <a:lnTo>
                  <a:pt x="4527596" y="726743"/>
                </a:lnTo>
                <a:lnTo>
                  <a:pt x="4480041" y="705874"/>
                </a:lnTo>
                <a:close/>
              </a:path>
              <a:path w="6482080" h="6602730" extrusionOk="0">
                <a:moveTo>
                  <a:pt x="2932549" y="758563"/>
                </a:moveTo>
                <a:lnTo>
                  <a:pt x="2881958" y="774894"/>
                </a:lnTo>
                <a:lnTo>
                  <a:pt x="2831545" y="790595"/>
                </a:lnTo>
                <a:lnTo>
                  <a:pt x="2781386" y="805643"/>
                </a:lnTo>
                <a:lnTo>
                  <a:pt x="2731558" y="820016"/>
                </a:lnTo>
                <a:lnTo>
                  <a:pt x="2682139" y="833690"/>
                </a:lnTo>
                <a:lnTo>
                  <a:pt x="2633207" y="846644"/>
                </a:lnTo>
                <a:lnTo>
                  <a:pt x="2648934" y="907459"/>
                </a:lnTo>
                <a:lnTo>
                  <a:pt x="2698516" y="894338"/>
                </a:lnTo>
                <a:lnTo>
                  <a:pt x="2748586" y="880486"/>
                </a:lnTo>
                <a:lnTo>
                  <a:pt x="2799063" y="865928"/>
                </a:lnTo>
                <a:lnTo>
                  <a:pt x="2849870" y="850686"/>
                </a:lnTo>
                <a:lnTo>
                  <a:pt x="2900929" y="834785"/>
                </a:lnTo>
                <a:lnTo>
                  <a:pt x="2952161" y="818247"/>
                </a:lnTo>
                <a:lnTo>
                  <a:pt x="2932549" y="758563"/>
                </a:lnTo>
                <a:close/>
              </a:path>
              <a:path w="6482080" h="6602730" extrusionOk="0">
                <a:moveTo>
                  <a:pt x="819503" y="739391"/>
                </a:moveTo>
                <a:lnTo>
                  <a:pt x="789954" y="794834"/>
                </a:lnTo>
                <a:lnTo>
                  <a:pt x="836779" y="818921"/>
                </a:lnTo>
                <a:lnTo>
                  <a:pt x="884516" y="841756"/>
                </a:lnTo>
                <a:lnTo>
                  <a:pt x="933089" y="863309"/>
                </a:lnTo>
                <a:lnTo>
                  <a:pt x="982420" y="883545"/>
                </a:lnTo>
                <a:lnTo>
                  <a:pt x="1032434" y="902433"/>
                </a:lnTo>
                <a:lnTo>
                  <a:pt x="1083055" y="919940"/>
                </a:lnTo>
                <a:lnTo>
                  <a:pt x="1102751" y="860277"/>
                </a:lnTo>
                <a:lnTo>
                  <a:pt x="1053820" y="843355"/>
                </a:lnTo>
                <a:lnTo>
                  <a:pt x="1005480" y="825102"/>
                </a:lnTo>
                <a:lnTo>
                  <a:pt x="957805" y="805547"/>
                </a:lnTo>
                <a:lnTo>
                  <a:pt x="910868" y="784723"/>
                </a:lnTo>
                <a:lnTo>
                  <a:pt x="864743" y="762661"/>
                </a:lnTo>
                <a:lnTo>
                  <a:pt x="819503" y="739391"/>
                </a:lnTo>
                <a:close/>
              </a:path>
              <a:path w="6482080" h="6602730" extrusionOk="0">
                <a:moveTo>
                  <a:pt x="2328829" y="913333"/>
                </a:moveTo>
                <a:lnTo>
                  <a:pt x="2276449" y="922244"/>
                </a:lnTo>
                <a:lnTo>
                  <a:pt x="2224355" y="930310"/>
                </a:lnTo>
                <a:lnTo>
                  <a:pt x="2172627" y="937521"/>
                </a:lnTo>
                <a:lnTo>
                  <a:pt x="2121343" y="943866"/>
                </a:lnTo>
                <a:lnTo>
                  <a:pt x="2070584" y="949336"/>
                </a:lnTo>
                <a:lnTo>
                  <a:pt x="2020430" y="953918"/>
                </a:lnTo>
                <a:lnTo>
                  <a:pt x="2025623" y="1016534"/>
                </a:lnTo>
                <a:lnTo>
                  <a:pt x="2076751" y="1011860"/>
                </a:lnTo>
                <a:lnTo>
                  <a:pt x="2128483" y="1006284"/>
                </a:lnTo>
                <a:lnTo>
                  <a:pt x="2180736" y="999818"/>
                </a:lnTo>
                <a:lnTo>
                  <a:pt x="2233432" y="992472"/>
                </a:lnTo>
                <a:lnTo>
                  <a:pt x="2286488" y="984257"/>
                </a:lnTo>
                <a:lnTo>
                  <a:pt x="2339823" y="975185"/>
                </a:lnTo>
                <a:lnTo>
                  <a:pt x="2328829" y="913333"/>
                </a:lnTo>
                <a:close/>
              </a:path>
              <a:path w="6482080" h="6602730" extrusionOk="0">
                <a:moveTo>
                  <a:pt x="1402365" y="933490"/>
                </a:moveTo>
                <a:lnTo>
                  <a:pt x="1392145" y="995477"/>
                </a:lnTo>
                <a:lnTo>
                  <a:pt x="1443223" y="1003290"/>
                </a:lnTo>
                <a:lnTo>
                  <a:pt x="1495055" y="1009991"/>
                </a:lnTo>
                <a:lnTo>
                  <a:pt x="1547558" y="1015572"/>
                </a:lnTo>
                <a:lnTo>
                  <a:pt x="1600650" y="1020027"/>
                </a:lnTo>
                <a:lnTo>
                  <a:pt x="1654249" y="1023349"/>
                </a:lnTo>
                <a:lnTo>
                  <a:pt x="1708272" y="1025529"/>
                </a:lnTo>
                <a:lnTo>
                  <a:pt x="1710136" y="962735"/>
                </a:lnTo>
                <a:lnTo>
                  <a:pt x="1657511" y="960612"/>
                </a:lnTo>
                <a:lnTo>
                  <a:pt x="1605311" y="957380"/>
                </a:lnTo>
                <a:lnTo>
                  <a:pt x="1553615" y="953044"/>
                </a:lnTo>
                <a:lnTo>
                  <a:pt x="1502506" y="947613"/>
                </a:lnTo>
                <a:lnTo>
                  <a:pt x="1452062" y="941092"/>
                </a:lnTo>
                <a:lnTo>
                  <a:pt x="1402365" y="933490"/>
                </a:lnTo>
                <a:close/>
              </a:path>
              <a:path w="6482080" h="6602730" extrusionOk="0">
                <a:moveTo>
                  <a:pt x="5019951" y="1039560"/>
                </a:moveTo>
                <a:lnTo>
                  <a:pt x="4979931" y="1087977"/>
                </a:lnTo>
                <a:lnTo>
                  <a:pt x="5018336" y="1120363"/>
                </a:lnTo>
                <a:lnTo>
                  <a:pt x="5056643" y="1153937"/>
                </a:lnTo>
                <a:lnTo>
                  <a:pt x="5094793" y="1188643"/>
                </a:lnTo>
                <a:lnTo>
                  <a:pt x="5132728" y="1224427"/>
                </a:lnTo>
                <a:lnTo>
                  <a:pt x="5170388" y="1261233"/>
                </a:lnTo>
                <a:lnTo>
                  <a:pt x="5207715" y="1299007"/>
                </a:lnTo>
                <a:lnTo>
                  <a:pt x="5252792" y="1255239"/>
                </a:lnTo>
                <a:lnTo>
                  <a:pt x="5214660" y="1216654"/>
                </a:lnTo>
                <a:lnTo>
                  <a:pt x="5176177" y="1179048"/>
                </a:lnTo>
                <a:lnTo>
                  <a:pt x="5137404" y="1142480"/>
                </a:lnTo>
                <a:lnTo>
                  <a:pt x="5098402" y="1107004"/>
                </a:lnTo>
                <a:lnTo>
                  <a:pt x="5059230" y="1072679"/>
                </a:lnTo>
                <a:lnTo>
                  <a:pt x="5019951" y="1039560"/>
                </a:lnTo>
                <a:close/>
              </a:path>
              <a:path w="6482080" h="6602730" extrusionOk="0">
                <a:moveTo>
                  <a:pt x="5462953" y="1492646"/>
                </a:moveTo>
                <a:lnTo>
                  <a:pt x="5414148" y="1532215"/>
                </a:lnTo>
                <a:lnTo>
                  <a:pt x="5445764" y="1571751"/>
                </a:lnTo>
                <a:lnTo>
                  <a:pt x="5477261" y="1612202"/>
                </a:lnTo>
                <a:lnTo>
                  <a:pt x="5508589" y="1653503"/>
                </a:lnTo>
                <a:lnTo>
                  <a:pt x="5539701" y="1695589"/>
                </a:lnTo>
                <a:lnTo>
                  <a:pt x="5570545" y="1738393"/>
                </a:lnTo>
                <a:lnTo>
                  <a:pt x="5601075" y="1781851"/>
                </a:lnTo>
                <a:lnTo>
                  <a:pt x="5652696" y="1746041"/>
                </a:lnTo>
                <a:lnTo>
                  <a:pt x="5621714" y="1701946"/>
                </a:lnTo>
                <a:lnTo>
                  <a:pt x="5590410" y="1658508"/>
                </a:lnTo>
                <a:lnTo>
                  <a:pt x="5558834" y="1615794"/>
                </a:lnTo>
                <a:lnTo>
                  <a:pt x="5527033" y="1573868"/>
                </a:lnTo>
                <a:lnTo>
                  <a:pt x="5495057" y="1532797"/>
                </a:lnTo>
                <a:lnTo>
                  <a:pt x="5462953" y="1492646"/>
                </a:lnTo>
                <a:close/>
              </a:path>
              <a:path w="6482080" h="6602730" extrusionOk="0">
                <a:moveTo>
                  <a:pt x="5824481" y="2011593"/>
                </a:moveTo>
                <a:lnTo>
                  <a:pt x="5770703" y="2044074"/>
                </a:lnTo>
                <a:lnTo>
                  <a:pt x="5796866" y="2087870"/>
                </a:lnTo>
                <a:lnTo>
                  <a:pt x="5822891" y="2132375"/>
                </a:lnTo>
                <a:lnTo>
                  <a:pt x="5848735" y="2177520"/>
                </a:lnTo>
                <a:lnTo>
                  <a:pt x="5874357" y="2223234"/>
                </a:lnTo>
                <a:lnTo>
                  <a:pt x="5899716" y="2269446"/>
                </a:lnTo>
                <a:lnTo>
                  <a:pt x="5924772" y="2316086"/>
                </a:lnTo>
                <a:lnTo>
                  <a:pt x="5980246" y="2286600"/>
                </a:lnTo>
                <a:lnTo>
                  <a:pt x="5954922" y="2239457"/>
                </a:lnTo>
                <a:lnTo>
                  <a:pt x="5929287" y="2192741"/>
                </a:lnTo>
                <a:lnTo>
                  <a:pt x="5903385" y="2146525"/>
                </a:lnTo>
                <a:lnTo>
                  <a:pt x="5877256" y="2100880"/>
                </a:lnTo>
                <a:lnTo>
                  <a:pt x="5850941" y="2055879"/>
                </a:lnTo>
                <a:lnTo>
                  <a:pt x="5824481" y="2011593"/>
                </a:lnTo>
                <a:close/>
              </a:path>
              <a:path w="6482080" h="6602730" extrusionOk="0">
                <a:moveTo>
                  <a:pt x="6121467" y="2569157"/>
                </a:moveTo>
                <a:lnTo>
                  <a:pt x="6064579" y="2595827"/>
                </a:lnTo>
                <a:lnTo>
                  <a:pt x="6085871" y="2642691"/>
                </a:lnTo>
                <a:lnTo>
                  <a:pt x="6106096" y="2690161"/>
                </a:lnTo>
                <a:lnTo>
                  <a:pt x="6125224" y="2738160"/>
                </a:lnTo>
                <a:lnTo>
                  <a:pt x="6143226" y="2786615"/>
                </a:lnTo>
                <a:lnTo>
                  <a:pt x="6160074" y="2835450"/>
                </a:lnTo>
                <a:lnTo>
                  <a:pt x="6175738" y="2884593"/>
                </a:lnTo>
                <a:lnTo>
                  <a:pt x="6235830" y="2866216"/>
                </a:lnTo>
                <a:lnTo>
                  <a:pt x="6219714" y="2815664"/>
                </a:lnTo>
                <a:lnTo>
                  <a:pt x="6202381" y="2765427"/>
                </a:lnTo>
                <a:lnTo>
                  <a:pt x="6183859" y="2715582"/>
                </a:lnTo>
                <a:lnTo>
                  <a:pt x="6164180" y="2666205"/>
                </a:lnTo>
                <a:lnTo>
                  <a:pt x="6143373" y="2617371"/>
                </a:lnTo>
                <a:lnTo>
                  <a:pt x="6121467" y="2569157"/>
                </a:lnTo>
                <a:close/>
              </a:path>
              <a:path w="6482080" h="6602730" extrusionOk="0">
                <a:moveTo>
                  <a:pt x="6307273" y="3176353"/>
                </a:moveTo>
                <a:lnTo>
                  <a:pt x="6245202" y="3186133"/>
                </a:lnTo>
                <a:lnTo>
                  <a:pt x="6252620" y="3237068"/>
                </a:lnTo>
                <a:lnTo>
                  <a:pt x="6258870" y="3288292"/>
                </a:lnTo>
                <a:lnTo>
                  <a:pt x="6263943" y="3339725"/>
                </a:lnTo>
                <a:lnTo>
                  <a:pt x="6267833" y="3391288"/>
                </a:lnTo>
                <a:lnTo>
                  <a:pt x="6270530" y="3442900"/>
                </a:lnTo>
                <a:lnTo>
                  <a:pt x="6272028" y="3494480"/>
                </a:lnTo>
                <a:lnTo>
                  <a:pt x="6334853" y="3493391"/>
                </a:lnTo>
                <a:lnTo>
                  <a:pt x="6333309" y="3440355"/>
                </a:lnTo>
                <a:lnTo>
                  <a:pt x="6330532" y="3387290"/>
                </a:lnTo>
                <a:lnTo>
                  <a:pt x="6326533" y="3334275"/>
                </a:lnTo>
                <a:lnTo>
                  <a:pt x="6321318" y="3281393"/>
                </a:lnTo>
                <a:lnTo>
                  <a:pt x="6314895" y="3228726"/>
                </a:lnTo>
                <a:lnTo>
                  <a:pt x="6307273" y="3176353"/>
                </a:lnTo>
                <a:close/>
              </a:path>
              <a:path w="6482080" h="6602730" extrusionOk="0">
                <a:moveTo>
                  <a:pt x="6256123" y="3803633"/>
                </a:moveTo>
                <a:lnTo>
                  <a:pt x="6248139" y="3863178"/>
                </a:lnTo>
                <a:lnTo>
                  <a:pt x="6238553" y="3922645"/>
                </a:lnTo>
                <a:lnTo>
                  <a:pt x="6230416" y="3970130"/>
                </a:lnTo>
                <a:lnTo>
                  <a:pt x="6222566" y="4017829"/>
                </a:lnTo>
                <a:lnTo>
                  <a:pt x="6215034" y="4065573"/>
                </a:lnTo>
                <a:lnTo>
                  <a:pt x="6207852" y="4113194"/>
                </a:lnTo>
                <a:lnTo>
                  <a:pt x="6269997" y="4122356"/>
                </a:lnTo>
                <a:lnTo>
                  <a:pt x="6277125" y="4075147"/>
                </a:lnTo>
                <a:lnTo>
                  <a:pt x="6284592" y="4027818"/>
                </a:lnTo>
                <a:lnTo>
                  <a:pt x="6292371" y="3980535"/>
                </a:lnTo>
                <a:lnTo>
                  <a:pt x="6300436" y="3933461"/>
                </a:lnTo>
                <a:lnTo>
                  <a:pt x="6305559" y="3902970"/>
                </a:lnTo>
                <a:lnTo>
                  <a:pt x="6310287" y="3872349"/>
                </a:lnTo>
                <a:lnTo>
                  <a:pt x="6314605" y="3841707"/>
                </a:lnTo>
                <a:lnTo>
                  <a:pt x="6318498" y="3811151"/>
                </a:lnTo>
                <a:lnTo>
                  <a:pt x="6256123" y="3803633"/>
                </a:lnTo>
                <a:close/>
              </a:path>
              <a:path w="6482080" h="6602730" extrusionOk="0">
                <a:moveTo>
                  <a:pt x="6168775" y="4426305"/>
                </a:moveTo>
                <a:lnTo>
                  <a:pt x="6163600" y="4479215"/>
                </a:lnTo>
                <a:lnTo>
                  <a:pt x="6158854" y="4532050"/>
                </a:lnTo>
                <a:lnTo>
                  <a:pt x="6154543" y="4584728"/>
                </a:lnTo>
                <a:lnTo>
                  <a:pt x="6150676" y="4637168"/>
                </a:lnTo>
                <a:lnTo>
                  <a:pt x="6147257" y="4689289"/>
                </a:lnTo>
                <a:lnTo>
                  <a:pt x="6144294" y="4741007"/>
                </a:lnTo>
                <a:lnTo>
                  <a:pt x="6207046" y="4744327"/>
                </a:lnTo>
                <a:lnTo>
                  <a:pt x="6209975" y="4693117"/>
                </a:lnTo>
                <a:lnTo>
                  <a:pt x="6213355" y="4641506"/>
                </a:lnTo>
                <a:lnTo>
                  <a:pt x="6217182" y="4589575"/>
                </a:lnTo>
                <a:lnTo>
                  <a:pt x="6221447" y="4537405"/>
                </a:lnTo>
                <a:lnTo>
                  <a:pt x="6226147" y="4485077"/>
                </a:lnTo>
                <a:lnTo>
                  <a:pt x="6231275" y="4432671"/>
                </a:lnTo>
                <a:lnTo>
                  <a:pt x="6168775" y="4426305"/>
                </a:lnTo>
                <a:close/>
              </a:path>
              <a:path w="6482080" h="6602730" extrusionOk="0">
                <a:moveTo>
                  <a:pt x="6198700" y="5056652"/>
                </a:moveTo>
                <a:lnTo>
                  <a:pt x="6135875" y="5056694"/>
                </a:lnTo>
                <a:lnTo>
                  <a:pt x="6136171" y="5110241"/>
                </a:lnTo>
                <a:lnTo>
                  <a:pt x="6136996" y="5163543"/>
                </a:lnTo>
                <a:lnTo>
                  <a:pt x="6138345" y="5216519"/>
                </a:lnTo>
                <a:lnTo>
                  <a:pt x="6140217" y="5269089"/>
                </a:lnTo>
                <a:lnTo>
                  <a:pt x="6142609" y="5321171"/>
                </a:lnTo>
                <a:lnTo>
                  <a:pt x="6145519" y="5372684"/>
                </a:lnTo>
                <a:lnTo>
                  <a:pt x="6208219" y="5368810"/>
                </a:lnTo>
                <a:lnTo>
                  <a:pt x="6205351" y="5317935"/>
                </a:lnTo>
                <a:lnTo>
                  <a:pt x="6202991" y="5266492"/>
                </a:lnTo>
                <a:lnTo>
                  <a:pt x="6201143" y="5214561"/>
                </a:lnTo>
                <a:lnTo>
                  <a:pt x="6199809" y="5162224"/>
                </a:lnTo>
                <a:lnTo>
                  <a:pt x="6198994" y="5109560"/>
                </a:lnTo>
                <a:lnTo>
                  <a:pt x="6198700" y="5056652"/>
                </a:lnTo>
                <a:close/>
              </a:path>
              <a:path w="6482080" h="6602730" extrusionOk="0">
                <a:moveTo>
                  <a:pt x="6238050" y="5679209"/>
                </a:moveTo>
                <a:lnTo>
                  <a:pt x="6175780" y="5687460"/>
                </a:lnTo>
                <a:lnTo>
                  <a:pt x="6183195" y="5740744"/>
                </a:lnTo>
                <a:lnTo>
                  <a:pt x="6191265" y="5793621"/>
                </a:lnTo>
                <a:lnTo>
                  <a:pt x="6199977" y="5846013"/>
                </a:lnTo>
                <a:lnTo>
                  <a:pt x="6209315" y="5897837"/>
                </a:lnTo>
                <a:lnTo>
                  <a:pt x="6219268" y="5949014"/>
                </a:lnTo>
                <a:lnTo>
                  <a:pt x="6229820" y="5999461"/>
                </a:lnTo>
                <a:lnTo>
                  <a:pt x="6291221" y="5986153"/>
                </a:lnTo>
                <a:lnTo>
                  <a:pt x="6280842" y="5936540"/>
                </a:lnTo>
                <a:lnTo>
                  <a:pt x="6271051" y="5886203"/>
                </a:lnTo>
                <a:lnTo>
                  <a:pt x="6261863" y="5835221"/>
                </a:lnTo>
                <a:lnTo>
                  <a:pt x="6253292" y="5783675"/>
                </a:lnTo>
                <a:lnTo>
                  <a:pt x="6245350" y="5731645"/>
                </a:lnTo>
                <a:lnTo>
                  <a:pt x="6238050" y="5679209"/>
                </a:lnTo>
                <a:close/>
              </a:path>
              <a:path w="6482080" h="6602730" extrusionOk="0">
                <a:moveTo>
                  <a:pt x="6371166" y="6286761"/>
                </a:moveTo>
                <a:lnTo>
                  <a:pt x="6311325" y="6305871"/>
                </a:lnTo>
                <a:lnTo>
                  <a:pt x="6328184" y="6357073"/>
                </a:lnTo>
                <a:lnTo>
                  <a:pt x="6345862" y="6407677"/>
                </a:lnTo>
                <a:lnTo>
                  <a:pt x="6364330" y="6457607"/>
                </a:lnTo>
                <a:lnTo>
                  <a:pt x="6383560" y="6506785"/>
                </a:lnTo>
                <a:lnTo>
                  <a:pt x="6403524" y="6555133"/>
                </a:lnTo>
                <a:lnTo>
                  <a:pt x="6424191" y="6602574"/>
                </a:lnTo>
                <a:lnTo>
                  <a:pt x="6481530" y="6576920"/>
                </a:lnTo>
                <a:lnTo>
                  <a:pt x="6461333" y="6530548"/>
                </a:lnTo>
                <a:lnTo>
                  <a:pt x="6441820" y="6483281"/>
                </a:lnTo>
                <a:lnTo>
                  <a:pt x="6423018" y="6435194"/>
                </a:lnTo>
                <a:lnTo>
                  <a:pt x="6404956" y="6386362"/>
                </a:lnTo>
                <a:lnTo>
                  <a:pt x="6387663" y="6336859"/>
                </a:lnTo>
                <a:lnTo>
                  <a:pt x="6371166" y="6286761"/>
                </a:lnTo>
                <a:close/>
              </a:path>
            </a:pathLst>
          </a:custGeom>
          <a:solidFill>
            <a:srgbClr val="5D3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115cd584f23_1_53"/>
          <p:cNvSpPr txBox="1"/>
          <p:nvPr/>
        </p:nvSpPr>
        <p:spPr>
          <a:xfrm>
            <a:off x="2412013" y="4500331"/>
            <a:ext cx="20349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dirty="0">
                <a:solidFill>
                  <a:srgbClr val="FF4351"/>
                </a:solidFill>
                <a:latin typeface="Montserrat"/>
                <a:ea typeface="Montserrat"/>
                <a:cs typeface="Montserrat"/>
                <a:sym typeface="Montserrat"/>
              </a:rPr>
              <a:t>Estamos para </a:t>
            </a:r>
            <a:r>
              <a:rPr lang="en" sz="1300" b="1" dirty="0" err="1">
                <a:solidFill>
                  <a:srgbClr val="FF4351"/>
                </a:solidFill>
                <a:latin typeface="Montserrat"/>
                <a:ea typeface="Montserrat"/>
                <a:cs typeface="Montserrat"/>
                <a:sym typeface="Montserrat"/>
              </a:rPr>
              <a:t>ti</a:t>
            </a:r>
            <a:endParaRPr sz="13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holding cell phones&#10;&#10;Description automatically generated with low confidence">
            <a:extLst>
              <a:ext uri="{FF2B5EF4-FFF2-40B4-BE49-F238E27FC236}">
                <a16:creationId xmlns:a16="http://schemas.microsoft.com/office/drawing/2014/main" id="{B8F87C58-7F50-A742-935F-4AFE5D4B1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6" r="8309"/>
          <a:stretch/>
        </p:blipFill>
        <p:spPr>
          <a:xfrm>
            <a:off x="2934586" y="18320"/>
            <a:ext cx="620941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3" name="Google Shape;203;g152694fd5a6_0_0"/>
          <p:cNvSpPr txBox="1">
            <a:spLocks noGrp="1"/>
          </p:cNvSpPr>
          <p:nvPr>
            <p:ph type="title"/>
          </p:nvPr>
        </p:nvSpPr>
        <p:spPr>
          <a:xfrm>
            <a:off x="359374" y="425383"/>
            <a:ext cx="47967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075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3000" b="0" dirty="0">
                <a:solidFill>
                  <a:srgbClr val="48484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</a:t>
            </a:r>
            <a:r>
              <a:rPr lang="en" sz="3000" b="0" dirty="0" err="1">
                <a:solidFill>
                  <a:srgbClr val="48484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Cómo</a:t>
            </a:r>
            <a:r>
              <a:rPr lang="en" sz="3000" b="0" dirty="0">
                <a:solidFill>
                  <a:srgbClr val="48484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" sz="3000" b="0" dirty="0" err="1">
                <a:solidFill>
                  <a:srgbClr val="48484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te</a:t>
            </a:r>
            <a:r>
              <a:rPr lang="en" sz="3000" b="0" dirty="0">
                <a:solidFill>
                  <a:srgbClr val="48484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" sz="3000" b="0" dirty="0" err="1">
                <a:solidFill>
                  <a:srgbClr val="48484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ayudamos</a:t>
            </a:r>
            <a:r>
              <a:rPr lang="en" sz="3000" b="0" dirty="0">
                <a:solidFill>
                  <a:srgbClr val="48484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?</a:t>
            </a:r>
            <a:endParaRPr sz="3000" b="0" dirty="0">
              <a:solidFill>
                <a:srgbClr val="48484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5" name="Google Shape;205;g152694fd5a6_0_0"/>
          <p:cNvSpPr txBox="1"/>
          <p:nvPr/>
        </p:nvSpPr>
        <p:spPr>
          <a:xfrm>
            <a:off x="1071122" y="1886612"/>
            <a:ext cx="1928763" cy="15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Asesoramiento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personalizado</a:t>
            </a:r>
            <a:r>
              <a:rPr lang="en" sz="1000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0" i="0" u="none" strike="noStrike" cap="none" dirty="0">
              <a:solidFill>
                <a:srgbClr val="4848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g152694fd5a6_0_0"/>
          <p:cNvSpPr txBox="1"/>
          <p:nvPr/>
        </p:nvSpPr>
        <p:spPr>
          <a:xfrm>
            <a:off x="1071123" y="2328559"/>
            <a:ext cx="25935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Atención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personalizada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contacto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permanente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durante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tu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aplicación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0" i="0" u="none" strike="noStrike" cap="none" dirty="0">
              <a:solidFill>
                <a:srgbClr val="4848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g152694fd5a6_0_0"/>
          <p:cNvSpPr txBox="1"/>
          <p:nvPr/>
        </p:nvSpPr>
        <p:spPr>
          <a:xfrm>
            <a:off x="1068748" y="2827773"/>
            <a:ext cx="26580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Gestiones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scuelas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visado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*,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seguro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m</a:t>
            </a:r>
            <a:r>
              <a:rPr lang="en-CA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dico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sz="1000" b="0" i="0" u="none" strike="noStrike" cap="none" dirty="0">
              <a:solidFill>
                <a:srgbClr val="4848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g152694fd5a6_0_0"/>
          <p:cNvSpPr txBox="1"/>
          <p:nvPr/>
        </p:nvSpPr>
        <p:spPr>
          <a:xfrm>
            <a:off x="1068748" y="3421796"/>
            <a:ext cx="2706300" cy="15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Consejos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0" i="0" u="none" strike="noStrike" cap="none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destino</a:t>
            </a:r>
            <a:endParaRPr sz="1000" b="0" i="0" u="none" strike="noStrike" cap="none" dirty="0">
              <a:solidFill>
                <a:srgbClr val="4848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g152694fd5a6_0_0"/>
          <p:cNvSpPr txBox="1"/>
          <p:nvPr/>
        </p:nvSpPr>
        <p:spPr>
          <a:xfrm>
            <a:off x="1071123" y="3959679"/>
            <a:ext cx="1509738" cy="15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Meetin</a:t>
            </a:r>
            <a:r>
              <a:rPr lang="en" sz="1000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g de </a:t>
            </a:r>
            <a:r>
              <a:rPr lang="en" sz="1000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Bienvenida</a:t>
            </a:r>
            <a:endParaRPr sz="1000" b="0" i="0" u="none" strike="noStrike" cap="none" dirty="0">
              <a:solidFill>
                <a:srgbClr val="4848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g152694fd5a6_0_0"/>
          <p:cNvSpPr/>
          <p:nvPr/>
        </p:nvSpPr>
        <p:spPr>
          <a:xfrm>
            <a:off x="423425" y="2294134"/>
            <a:ext cx="366600" cy="366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152694fd5a6_0_0"/>
          <p:cNvSpPr/>
          <p:nvPr/>
        </p:nvSpPr>
        <p:spPr>
          <a:xfrm>
            <a:off x="423425" y="1833212"/>
            <a:ext cx="366600" cy="366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52694fd5a6_0_0"/>
          <p:cNvSpPr/>
          <p:nvPr/>
        </p:nvSpPr>
        <p:spPr>
          <a:xfrm>
            <a:off x="421050" y="2810513"/>
            <a:ext cx="366600" cy="366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152694fd5a6_0_0"/>
          <p:cNvSpPr/>
          <p:nvPr/>
        </p:nvSpPr>
        <p:spPr>
          <a:xfrm>
            <a:off x="421050" y="3347834"/>
            <a:ext cx="366600" cy="366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152694fd5a6_0_0"/>
          <p:cNvSpPr/>
          <p:nvPr/>
        </p:nvSpPr>
        <p:spPr>
          <a:xfrm>
            <a:off x="427625" y="3848598"/>
            <a:ext cx="366600" cy="366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g152694fd5a6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725" y="1833209"/>
            <a:ext cx="236000" cy="32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52694fd5a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383" y="2316728"/>
            <a:ext cx="297972" cy="328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152694fd5a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181" y="2810513"/>
            <a:ext cx="297963" cy="32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52694fd5a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5599" y="3397409"/>
            <a:ext cx="257125" cy="28311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152694fd5a6_0_0"/>
          <p:cNvSpPr/>
          <p:nvPr/>
        </p:nvSpPr>
        <p:spPr>
          <a:xfrm>
            <a:off x="421050" y="1369624"/>
            <a:ext cx="366600" cy="3666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g152694fd5a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825" y="1388865"/>
            <a:ext cx="297963" cy="3280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50000"/>
              </a:schemeClr>
            </a:contourClr>
          </a:sp3d>
        </p:spPr>
      </p:pic>
      <p:sp>
        <p:nvSpPr>
          <p:cNvPr id="225" name="Google Shape;225;g152694fd5a6_0_0"/>
          <p:cNvSpPr txBox="1"/>
          <p:nvPr/>
        </p:nvSpPr>
        <p:spPr>
          <a:xfrm>
            <a:off x="1071123" y="1444659"/>
            <a:ext cx="2111348" cy="31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0" i="0" u="none" strike="noStrike" cap="none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Webinars y </a:t>
            </a:r>
            <a:r>
              <a:rPr lang="en" sz="1000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pláticas</a:t>
            </a:r>
            <a:r>
              <a:rPr lang="en" sz="1000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" sz="1000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orientación</a:t>
            </a:r>
            <a:r>
              <a:rPr lang="en" sz="1000" dirty="0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dirty="0" err="1">
                <a:solidFill>
                  <a:srgbClr val="484848"/>
                </a:solidFill>
                <a:latin typeface="Montserrat"/>
                <a:ea typeface="Montserrat"/>
                <a:cs typeface="Montserrat"/>
                <a:sym typeface="Montserrat"/>
              </a:rPr>
              <a:t>vocacional</a:t>
            </a:r>
            <a:endParaRPr sz="1000" b="0" i="0" u="none" strike="noStrike" cap="none" dirty="0">
              <a:solidFill>
                <a:srgbClr val="4848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6" name="Google Shape;226;g152694fd5a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6338" y="3927730"/>
            <a:ext cx="257125" cy="208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D3E5C5-B710-D148-85D0-5F66A80C5CDF}"/>
              </a:ext>
            </a:extLst>
          </p:cNvPr>
          <p:cNvSpPr txBox="1"/>
          <p:nvPr/>
        </p:nvSpPr>
        <p:spPr>
          <a:xfrm>
            <a:off x="140100" y="4766025"/>
            <a:ext cx="25955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dirty="0"/>
              <a:t>* Costo extra, no es obligatorio hacerlo con nosotros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g148c8dfe4e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3525" y="395260"/>
            <a:ext cx="3019213" cy="474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148c8dfe4eb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0388" y="386421"/>
            <a:ext cx="2845142" cy="475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48c8dfe4eb_0_0"/>
          <p:cNvSpPr txBox="1"/>
          <p:nvPr/>
        </p:nvSpPr>
        <p:spPr>
          <a:xfrm>
            <a:off x="781262" y="1795415"/>
            <a:ext cx="3745800" cy="303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1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_tradnl" b="1" dirty="0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Pasaporte vigente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s-ES_tradnl" b="1" dirty="0">
              <a:solidFill>
                <a:srgbClr val="49494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_tradnl" b="1" dirty="0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Buen standing en su institución de procedencia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s-ES_tradnl" b="1" dirty="0">
              <a:solidFill>
                <a:srgbClr val="49494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_tradnl" b="1" dirty="0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Demostración de fondos - solvencia económica.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s-ES_tradnl" b="1" dirty="0">
              <a:solidFill>
                <a:srgbClr val="49494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_tradnl" sz="1000" b="1" dirty="0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$10,000 CAD para Toronto y Vancouver al año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_tradnl" sz="1000" b="1" dirty="0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$13,150 CAD para Montreal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s-ES_tradnl" sz="1000" b="1" dirty="0">
              <a:solidFill>
                <a:srgbClr val="49494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dirty="0">
              <a:solidFill>
                <a:srgbClr val="49494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dirty="0">
              <a:solidFill>
                <a:srgbClr val="49494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rgbClr val="49494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 dirty="0">
              <a:solidFill>
                <a:srgbClr val="49494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3" name="Google Shape;293;g148c8dfe4eb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500" y="4133560"/>
            <a:ext cx="57146" cy="5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148c8dfe4eb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500" y="4262138"/>
            <a:ext cx="57150" cy="5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148c8dfe4eb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500" y="4519295"/>
            <a:ext cx="57146" cy="5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148c8dfe4eb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500" y="4390717"/>
            <a:ext cx="57146" cy="5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148c8dfe4eb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500" y="4647873"/>
            <a:ext cx="57150" cy="5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148c8dfe4eb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500" y="4776452"/>
            <a:ext cx="57146" cy="5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148c8dfe4eb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500" y="4905031"/>
            <a:ext cx="57146" cy="5714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8c8dfe4eb_0_0"/>
          <p:cNvSpPr txBox="1">
            <a:spLocks noGrp="1"/>
          </p:cNvSpPr>
          <p:nvPr>
            <p:ph type="title"/>
          </p:nvPr>
        </p:nvSpPr>
        <p:spPr>
          <a:xfrm>
            <a:off x="530586" y="643866"/>
            <a:ext cx="4530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s-ES_tradnl" sz="5100" b="0" dirty="0">
                <a:solidFill>
                  <a:srgbClr val="49494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Requisitos</a:t>
            </a:r>
            <a:r>
              <a:rPr lang="en" sz="5100" b="0" dirty="0">
                <a:solidFill>
                  <a:srgbClr val="49494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?</a:t>
            </a:r>
            <a:endParaRPr sz="5100" b="0"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04" name="Google Shape;304;g148c8dfe4eb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9511" y="4213168"/>
            <a:ext cx="751082" cy="7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8c8dfe4eb_0_0"/>
          <p:cNvPicPr preferRelativeResize="0"/>
          <p:nvPr/>
        </p:nvPicPr>
        <p:blipFill rotWithShape="1">
          <a:blip r:embed="rId8">
            <a:alphaModFix/>
          </a:blip>
          <a:srcRect t="8030" b="-8029"/>
          <a:stretch/>
        </p:blipFill>
        <p:spPr>
          <a:xfrm>
            <a:off x="719750" y="4300814"/>
            <a:ext cx="660000" cy="6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4000">
              <a:schemeClr val="accent5">
                <a:lumMod val="75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lass&#10;&#10;Description automatically generated">
            <a:extLst>
              <a:ext uri="{FF2B5EF4-FFF2-40B4-BE49-F238E27FC236}">
                <a16:creationId xmlns:a16="http://schemas.microsoft.com/office/drawing/2014/main" id="{F930AE59-8F79-A74A-B7DE-92905B03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87" y="700806"/>
            <a:ext cx="2702556" cy="4235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4" name="Google Shape;314;g152694fd5a6_0_475"/>
          <p:cNvSpPr txBox="1">
            <a:spLocks noGrp="1"/>
          </p:cNvSpPr>
          <p:nvPr>
            <p:ph type="title"/>
          </p:nvPr>
        </p:nvSpPr>
        <p:spPr>
          <a:xfrm>
            <a:off x="5781026" y="3992580"/>
            <a:ext cx="17427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b="0" dirty="0">
                <a:latin typeface="Montserrat Black"/>
                <a:ea typeface="Montserrat Black"/>
                <a:cs typeface="Montserrat Black"/>
                <a:sym typeface="Montserrat Black"/>
              </a:rPr>
              <a:t>CURSOS</a:t>
            </a:r>
            <a:endParaRPr b="0"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15" name="Google Shape;315;g152694fd5a6_0_475"/>
          <p:cNvSpPr txBox="1"/>
          <p:nvPr/>
        </p:nvSpPr>
        <p:spPr>
          <a:xfrm>
            <a:off x="5781026" y="4349543"/>
            <a:ext cx="1528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</a:t>
            </a:r>
            <a:endParaRPr sz="2700" b="0" i="0" u="none" strike="noStrike" cap="none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16" name="Google Shape;316;g152694fd5a6_0_475"/>
          <p:cNvSpPr txBox="1"/>
          <p:nvPr/>
        </p:nvSpPr>
        <p:spPr>
          <a:xfrm>
            <a:off x="6393151" y="4344495"/>
            <a:ext cx="21600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</a:t>
            </a:r>
            <a:r>
              <a:rPr lang="en" sz="27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NGLÉS</a:t>
            </a:r>
            <a:endParaRPr sz="2700" b="0" i="0" u="none" strike="noStrike" cap="none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317" name="Google Shape;317;g152694fd5a6_0_475"/>
          <p:cNvGrpSpPr/>
          <p:nvPr/>
        </p:nvGrpSpPr>
        <p:grpSpPr>
          <a:xfrm>
            <a:off x="590849" y="1286806"/>
            <a:ext cx="3209904" cy="3224486"/>
            <a:chOff x="1299049" y="2333897"/>
            <a:chExt cx="7057836" cy="7089899"/>
          </a:xfrm>
        </p:grpSpPr>
        <p:pic>
          <p:nvPicPr>
            <p:cNvPr id="318" name="Google Shape;318;g152694fd5a6_0_47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9049" y="2333897"/>
              <a:ext cx="7057836" cy="15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g152694fd5a6_0_47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9049" y="4194584"/>
              <a:ext cx="7057836" cy="15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g152694fd5a6_0_47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99049" y="6055292"/>
              <a:ext cx="7057836" cy="15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g152694fd5a6_0_47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99049" y="7915989"/>
              <a:ext cx="7057836" cy="15078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2" name="Google Shape;322;g152694fd5a6_0_475"/>
          <p:cNvSpPr txBox="1"/>
          <p:nvPr/>
        </p:nvSpPr>
        <p:spPr>
          <a:xfrm>
            <a:off x="792685" y="1325919"/>
            <a:ext cx="12639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1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Duración</a:t>
            </a:r>
            <a:endParaRPr sz="11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De </a:t>
            </a:r>
            <a:r>
              <a:rPr lang="en" sz="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en"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 </a:t>
            </a:r>
            <a:r>
              <a:rPr lang="en" sz="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64</a:t>
            </a:r>
            <a:r>
              <a:rPr lang="en"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semanas.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17-3</a:t>
            </a:r>
            <a:r>
              <a:rPr lang="en" sz="800" b="1">
                <a:solidFill>
                  <a:srgbClr val="FFFFFF"/>
                </a:solidFill>
              </a:rPr>
              <a:t>8</a:t>
            </a:r>
            <a:r>
              <a:rPr lang="en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horas semanales.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52694fd5a6_0_475"/>
          <p:cNvSpPr txBox="1"/>
          <p:nvPr/>
        </p:nvSpPr>
        <p:spPr>
          <a:xfrm>
            <a:off x="792671" y="2253038"/>
            <a:ext cx="20001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1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Precio</a:t>
            </a:r>
            <a:endParaRPr sz="11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250 - </a:t>
            </a:r>
            <a:r>
              <a:rPr lang="en" sz="9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40</a:t>
            </a:r>
            <a:r>
              <a:rPr lang="en" sz="9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0 CAD$ / </a:t>
            </a:r>
            <a:r>
              <a:rPr lang="en" sz="9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semana</a:t>
            </a:r>
            <a:endParaRPr sz="9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4" name="Google Shape;324;g152694fd5a6_0_475"/>
          <p:cNvSpPr txBox="1"/>
          <p:nvPr/>
        </p:nvSpPr>
        <p:spPr>
          <a:xfrm>
            <a:off x="766679" y="3932975"/>
            <a:ext cx="27150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1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Disponible </a:t>
            </a:r>
            <a:r>
              <a:rPr lang="en" sz="11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" sz="11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 sz="11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en" sz="9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ontreal, Toronto, Vancouver y Calgary</a:t>
            </a:r>
            <a:endParaRPr sz="9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5" name="Google Shape;325;g152694fd5a6_0_475"/>
          <p:cNvSpPr txBox="1"/>
          <p:nvPr/>
        </p:nvSpPr>
        <p:spPr>
          <a:xfrm>
            <a:off x="669350" y="3012562"/>
            <a:ext cx="2768618" cy="50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0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Tipos</a:t>
            </a:r>
            <a:endParaRPr sz="11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Cursos</a:t>
            </a:r>
            <a:r>
              <a:rPr lang="en" sz="8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de General English, Business,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Pathway,IELTS</a:t>
            </a:r>
            <a:r>
              <a:rPr lang="en" sz="8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, Cambridge</a:t>
            </a:r>
            <a:r>
              <a:rPr lang="en" sz="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…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30" name="Google Shape;330;g152694fd5a6_0_475"/>
          <p:cNvGrpSpPr/>
          <p:nvPr/>
        </p:nvGrpSpPr>
        <p:grpSpPr>
          <a:xfrm>
            <a:off x="3139845" y="2253038"/>
            <a:ext cx="577596" cy="416735"/>
            <a:chOff x="16512655" y="5771889"/>
            <a:chExt cx="1270000" cy="916304"/>
          </a:xfrm>
          <a:solidFill>
            <a:schemeClr val="accent2"/>
          </a:solidFill>
        </p:grpSpPr>
        <p:sp>
          <p:nvSpPr>
            <p:cNvPr id="331" name="Google Shape;331;g152694fd5a6_0_475"/>
            <p:cNvSpPr/>
            <p:nvPr/>
          </p:nvSpPr>
          <p:spPr>
            <a:xfrm>
              <a:off x="16512655" y="5771889"/>
              <a:ext cx="1270000" cy="916304"/>
            </a:xfrm>
            <a:custGeom>
              <a:avLst/>
              <a:gdLst/>
              <a:ahLst/>
              <a:cxnLst/>
              <a:rect l="l" t="t" r="r" b="b"/>
              <a:pathLst>
                <a:path w="1270000" h="916304" extrusionOk="0">
                  <a:moveTo>
                    <a:pt x="765263" y="457390"/>
                  </a:moveTo>
                  <a:lnTo>
                    <a:pt x="759015" y="411568"/>
                  </a:lnTo>
                  <a:lnTo>
                    <a:pt x="741540" y="370420"/>
                  </a:lnTo>
                  <a:lnTo>
                    <a:pt x="719251" y="341731"/>
                  </a:lnTo>
                  <a:lnTo>
                    <a:pt x="719251" y="458063"/>
                  </a:lnTo>
                  <a:lnTo>
                    <a:pt x="709142" y="507199"/>
                  </a:lnTo>
                  <a:lnTo>
                    <a:pt x="681939" y="547420"/>
                  </a:lnTo>
                  <a:lnTo>
                    <a:pt x="641718" y="574497"/>
                  </a:lnTo>
                  <a:lnTo>
                    <a:pt x="592467" y="584441"/>
                  </a:lnTo>
                  <a:lnTo>
                    <a:pt x="543445" y="574484"/>
                  </a:lnTo>
                  <a:lnTo>
                    <a:pt x="503262" y="547331"/>
                  </a:lnTo>
                  <a:lnTo>
                    <a:pt x="476072" y="507149"/>
                  </a:lnTo>
                  <a:lnTo>
                    <a:pt x="466039" y="458063"/>
                  </a:lnTo>
                  <a:lnTo>
                    <a:pt x="475970" y="409041"/>
                  </a:lnTo>
                  <a:lnTo>
                    <a:pt x="503123" y="368808"/>
                  </a:lnTo>
                  <a:lnTo>
                    <a:pt x="543280" y="341579"/>
                  </a:lnTo>
                  <a:lnTo>
                    <a:pt x="592264" y="331558"/>
                  </a:lnTo>
                  <a:lnTo>
                    <a:pt x="641743" y="341541"/>
                  </a:lnTo>
                  <a:lnTo>
                    <a:pt x="682218" y="368706"/>
                  </a:lnTo>
                  <a:lnTo>
                    <a:pt x="709460" y="408863"/>
                  </a:lnTo>
                  <a:lnTo>
                    <a:pt x="719201" y="457390"/>
                  </a:lnTo>
                  <a:lnTo>
                    <a:pt x="719251" y="458063"/>
                  </a:lnTo>
                  <a:lnTo>
                    <a:pt x="719251" y="341731"/>
                  </a:lnTo>
                  <a:lnTo>
                    <a:pt x="679500" y="308724"/>
                  </a:lnTo>
                  <a:lnTo>
                    <a:pt x="638225" y="291426"/>
                  </a:lnTo>
                  <a:lnTo>
                    <a:pt x="592289" y="285356"/>
                  </a:lnTo>
                  <a:lnTo>
                    <a:pt x="546442" y="291566"/>
                  </a:lnTo>
                  <a:lnTo>
                    <a:pt x="505269" y="308978"/>
                  </a:lnTo>
                  <a:lnTo>
                    <a:pt x="470420" y="335927"/>
                  </a:lnTo>
                  <a:lnTo>
                    <a:pt x="443534" y="370776"/>
                  </a:lnTo>
                  <a:lnTo>
                    <a:pt x="426250" y="411873"/>
                  </a:lnTo>
                  <a:lnTo>
                    <a:pt x="420255" y="457390"/>
                  </a:lnTo>
                  <a:lnTo>
                    <a:pt x="420293" y="458063"/>
                  </a:lnTo>
                  <a:lnTo>
                    <a:pt x="426504" y="503847"/>
                  </a:lnTo>
                  <a:lnTo>
                    <a:pt x="443953" y="545287"/>
                  </a:lnTo>
                  <a:lnTo>
                    <a:pt x="470992" y="580288"/>
                  </a:lnTo>
                  <a:lnTo>
                    <a:pt x="505980" y="607225"/>
                  </a:lnTo>
                  <a:lnTo>
                    <a:pt x="547306" y="624497"/>
                  </a:lnTo>
                  <a:lnTo>
                    <a:pt x="593382" y="630491"/>
                  </a:lnTo>
                  <a:lnTo>
                    <a:pt x="639216" y="624166"/>
                  </a:lnTo>
                  <a:lnTo>
                    <a:pt x="680351" y="606653"/>
                  </a:lnTo>
                  <a:lnTo>
                    <a:pt x="715137" y="579589"/>
                  </a:lnTo>
                  <a:lnTo>
                    <a:pt x="741972" y="544601"/>
                  </a:lnTo>
                  <a:lnTo>
                    <a:pt x="759218" y="503326"/>
                  </a:lnTo>
                  <a:lnTo>
                    <a:pt x="765263" y="457390"/>
                  </a:lnTo>
                  <a:close/>
                </a:path>
                <a:path w="1270000" h="916304" extrusionOk="0">
                  <a:moveTo>
                    <a:pt x="1185468" y="500824"/>
                  </a:moveTo>
                  <a:lnTo>
                    <a:pt x="1080516" y="255130"/>
                  </a:lnTo>
                  <a:lnTo>
                    <a:pt x="1080516" y="379831"/>
                  </a:lnTo>
                  <a:lnTo>
                    <a:pt x="1047813" y="402805"/>
                  </a:lnTo>
                  <a:lnTo>
                    <a:pt x="1026426" y="435521"/>
                  </a:lnTo>
                  <a:lnTo>
                    <a:pt x="1018514" y="474319"/>
                  </a:lnTo>
                  <a:lnTo>
                    <a:pt x="1026172" y="515505"/>
                  </a:lnTo>
                  <a:lnTo>
                    <a:pt x="334530" y="811022"/>
                  </a:lnTo>
                  <a:lnTo>
                    <a:pt x="324383" y="793076"/>
                  </a:lnTo>
                  <a:lnTo>
                    <a:pt x="311594" y="777925"/>
                  </a:lnTo>
                  <a:lnTo>
                    <a:pt x="296113" y="765632"/>
                  </a:lnTo>
                  <a:lnTo>
                    <a:pt x="278866" y="756793"/>
                  </a:lnTo>
                  <a:lnTo>
                    <a:pt x="277888" y="756285"/>
                  </a:lnTo>
                  <a:lnTo>
                    <a:pt x="258356" y="750506"/>
                  </a:lnTo>
                  <a:lnTo>
                    <a:pt x="238760" y="748703"/>
                  </a:lnTo>
                  <a:lnTo>
                    <a:pt x="219100" y="750811"/>
                  </a:lnTo>
                  <a:lnTo>
                    <a:pt x="199390" y="756793"/>
                  </a:lnTo>
                  <a:lnTo>
                    <a:pt x="104914" y="535965"/>
                  </a:lnTo>
                  <a:lnTo>
                    <a:pt x="138722" y="511695"/>
                  </a:lnTo>
                  <a:lnTo>
                    <a:pt x="159689" y="478256"/>
                  </a:lnTo>
                  <a:lnTo>
                    <a:pt x="166839" y="439775"/>
                  </a:lnTo>
                  <a:lnTo>
                    <a:pt x="159156" y="400354"/>
                  </a:lnTo>
                  <a:lnTo>
                    <a:pt x="850150" y="105105"/>
                  </a:lnTo>
                  <a:lnTo>
                    <a:pt x="875906" y="139242"/>
                  </a:lnTo>
                  <a:lnTo>
                    <a:pt x="907148" y="159715"/>
                  </a:lnTo>
                  <a:lnTo>
                    <a:pt x="943965" y="166560"/>
                  </a:lnTo>
                  <a:lnTo>
                    <a:pt x="986434" y="159842"/>
                  </a:lnTo>
                  <a:lnTo>
                    <a:pt x="1080516" y="379831"/>
                  </a:lnTo>
                  <a:lnTo>
                    <a:pt x="1080516" y="255130"/>
                  </a:lnTo>
                  <a:lnTo>
                    <a:pt x="1039812" y="159842"/>
                  </a:lnTo>
                  <a:lnTo>
                    <a:pt x="1016419" y="105105"/>
                  </a:lnTo>
                  <a:lnTo>
                    <a:pt x="971524" y="0"/>
                  </a:lnTo>
                  <a:lnTo>
                    <a:pt x="0" y="414959"/>
                  </a:lnTo>
                  <a:lnTo>
                    <a:pt x="213918" y="915809"/>
                  </a:lnTo>
                  <a:lnTo>
                    <a:pt x="459257" y="811022"/>
                  </a:lnTo>
                  <a:lnTo>
                    <a:pt x="1185468" y="500824"/>
                  </a:lnTo>
                  <a:close/>
                </a:path>
                <a:path w="1270000" h="916304" extrusionOk="0">
                  <a:moveTo>
                    <a:pt x="1248689" y="704481"/>
                  </a:moveTo>
                  <a:lnTo>
                    <a:pt x="1139913" y="171030"/>
                  </a:lnTo>
                  <a:lnTo>
                    <a:pt x="1061885" y="186829"/>
                  </a:lnTo>
                  <a:lnTo>
                    <a:pt x="1198181" y="506031"/>
                  </a:lnTo>
                  <a:lnTo>
                    <a:pt x="1161669" y="521652"/>
                  </a:lnTo>
                  <a:lnTo>
                    <a:pt x="1170432" y="565327"/>
                  </a:lnTo>
                  <a:lnTo>
                    <a:pt x="1150721" y="571715"/>
                  </a:lnTo>
                  <a:lnTo>
                    <a:pt x="1133284" y="581177"/>
                  </a:lnTo>
                  <a:lnTo>
                    <a:pt x="1105420" y="609739"/>
                  </a:lnTo>
                  <a:lnTo>
                    <a:pt x="1090129" y="646544"/>
                  </a:lnTo>
                  <a:lnTo>
                    <a:pt x="1088212" y="666165"/>
                  </a:lnTo>
                  <a:lnTo>
                    <a:pt x="1090002" y="686587"/>
                  </a:lnTo>
                  <a:lnTo>
                    <a:pt x="1086662" y="687755"/>
                  </a:lnTo>
                  <a:lnTo>
                    <a:pt x="499122" y="807885"/>
                  </a:lnTo>
                  <a:lnTo>
                    <a:pt x="456514" y="822883"/>
                  </a:lnTo>
                  <a:lnTo>
                    <a:pt x="391160" y="850988"/>
                  </a:lnTo>
                  <a:lnTo>
                    <a:pt x="280098" y="898118"/>
                  </a:lnTo>
                  <a:lnTo>
                    <a:pt x="278917" y="898982"/>
                  </a:lnTo>
                  <a:lnTo>
                    <a:pt x="276339" y="900442"/>
                  </a:lnTo>
                  <a:lnTo>
                    <a:pt x="279285" y="901217"/>
                  </a:lnTo>
                  <a:lnTo>
                    <a:pt x="280708" y="902068"/>
                  </a:lnTo>
                  <a:lnTo>
                    <a:pt x="1248689" y="704481"/>
                  </a:lnTo>
                  <a:close/>
                </a:path>
                <a:path w="1270000" h="916304" extrusionOk="0">
                  <a:moveTo>
                    <a:pt x="1269809" y="371868"/>
                  </a:moveTo>
                  <a:lnTo>
                    <a:pt x="1190993" y="371868"/>
                  </a:lnTo>
                  <a:lnTo>
                    <a:pt x="1260678" y="711796"/>
                  </a:lnTo>
                  <a:lnTo>
                    <a:pt x="1221244" y="720788"/>
                  </a:lnTo>
                  <a:lnTo>
                    <a:pt x="1221244" y="763689"/>
                  </a:lnTo>
                  <a:lnTo>
                    <a:pt x="1200581" y="766152"/>
                  </a:lnTo>
                  <a:lnTo>
                    <a:pt x="1181582" y="772007"/>
                  </a:lnTo>
                  <a:lnTo>
                    <a:pt x="1148537" y="794448"/>
                  </a:lnTo>
                  <a:lnTo>
                    <a:pt x="1126299" y="827557"/>
                  </a:lnTo>
                  <a:lnTo>
                    <a:pt x="1118006" y="866914"/>
                  </a:lnTo>
                  <a:lnTo>
                    <a:pt x="504939" y="866965"/>
                  </a:lnTo>
                  <a:lnTo>
                    <a:pt x="501459" y="867257"/>
                  </a:lnTo>
                  <a:lnTo>
                    <a:pt x="266903" y="915047"/>
                  </a:lnTo>
                  <a:lnTo>
                    <a:pt x="267042" y="915657"/>
                  </a:lnTo>
                  <a:lnTo>
                    <a:pt x="1269809" y="915657"/>
                  </a:lnTo>
                  <a:lnTo>
                    <a:pt x="1269809" y="3718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152694fd5a6_0_475"/>
            <p:cNvSpPr/>
            <p:nvPr/>
          </p:nvSpPr>
          <p:spPr>
            <a:xfrm>
              <a:off x="16694152" y="6285515"/>
              <a:ext cx="240300" cy="137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152694fd5a6_0_475"/>
            <p:cNvSpPr/>
            <p:nvPr/>
          </p:nvSpPr>
          <p:spPr>
            <a:xfrm>
              <a:off x="17276228" y="6036968"/>
              <a:ext cx="240030" cy="137160"/>
            </a:xfrm>
            <a:custGeom>
              <a:avLst/>
              <a:gdLst/>
              <a:ahLst/>
              <a:cxnLst/>
              <a:rect l="l" t="t" r="r" b="b"/>
              <a:pathLst>
                <a:path w="240030" h="137160" extrusionOk="0">
                  <a:moveTo>
                    <a:pt x="222087" y="0"/>
                  </a:moveTo>
                  <a:lnTo>
                    <a:pt x="0" y="94761"/>
                  </a:lnTo>
                  <a:lnTo>
                    <a:pt x="18177" y="137095"/>
                  </a:lnTo>
                  <a:lnTo>
                    <a:pt x="240013" y="42291"/>
                  </a:lnTo>
                  <a:lnTo>
                    <a:pt x="2220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g152694fd5a6_0_475"/>
            <p:cNvSpPr/>
            <p:nvPr/>
          </p:nvSpPr>
          <p:spPr>
            <a:xfrm>
              <a:off x="17043958" y="6135614"/>
              <a:ext cx="124200" cy="185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g152694fd5a6_0_475"/>
          <p:cNvSpPr/>
          <p:nvPr/>
        </p:nvSpPr>
        <p:spPr>
          <a:xfrm>
            <a:off x="3245916" y="1371382"/>
            <a:ext cx="471525" cy="516597"/>
          </a:xfrm>
          <a:custGeom>
            <a:avLst/>
            <a:gdLst/>
            <a:ahLst/>
            <a:cxnLst/>
            <a:rect l="l" t="t" r="r" b="b"/>
            <a:pathLst>
              <a:path w="1036319" h="1135379" extrusionOk="0">
                <a:moveTo>
                  <a:pt x="282727" y="480809"/>
                </a:moveTo>
                <a:lnTo>
                  <a:pt x="281266" y="471170"/>
                </a:lnTo>
                <a:lnTo>
                  <a:pt x="274497" y="466077"/>
                </a:lnTo>
                <a:lnTo>
                  <a:pt x="258241" y="471703"/>
                </a:lnTo>
                <a:lnTo>
                  <a:pt x="256717" y="475767"/>
                </a:lnTo>
                <a:lnTo>
                  <a:pt x="189179" y="567842"/>
                </a:lnTo>
                <a:lnTo>
                  <a:pt x="158026" y="530606"/>
                </a:lnTo>
                <a:lnTo>
                  <a:pt x="132219" y="536498"/>
                </a:lnTo>
                <a:lnTo>
                  <a:pt x="134569" y="542124"/>
                </a:lnTo>
                <a:lnTo>
                  <a:pt x="138671" y="547649"/>
                </a:lnTo>
                <a:lnTo>
                  <a:pt x="176669" y="593039"/>
                </a:lnTo>
                <a:lnTo>
                  <a:pt x="183705" y="599516"/>
                </a:lnTo>
                <a:lnTo>
                  <a:pt x="190284" y="601522"/>
                </a:lnTo>
                <a:lnTo>
                  <a:pt x="196710" y="599046"/>
                </a:lnTo>
                <a:lnTo>
                  <a:pt x="203301" y="592086"/>
                </a:lnTo>
                <a:lnTo>
                  <a:pt x="263144" y="510578"/>
                </a:lnTo>
                <a:lnTo>
                  <a:pt x="272567" y="498271"/>
                </a:lnTo>
                <a:lnTo>
                  <a:pt x="276961" y="491959"/>
                </a:lnTo>
                <a:lnTo>
                  <a:pt x="280631" y="485317"/>
                </a:lnTo>
                <a:lnTo>
                  <a:pt x="282727" y="480809"/>
                </a:lnTo>
                <a:close/>
              </a:path>
              <a:path w="1036319" h="1135379" extrusionOk="0">
                <a:moveTo>
                  <a:pt x="283616" y="161112"/>
                </a:moveTo>
                <a:lnTo>
                  <a:pt x="282778" y="155714"/>
                </a:lnTo>
                <a:lnTo>
                  <a:pt x="278384" y="150660"/>
                </a:lnTo>
                <a:lnTo>
                  <a:pt x="272326" y="147866"/>
                </a:lnTo>
                <a:lnTo>
                  <a:pt x="266903" y="148475"/>
                </a:lnTo>
                <a:lnTo>
                  <a:pt x="262064" y="151676"/>
                </a:lnTo>
                <a:lnTo>
                  <a:pt x="257733" y="156692"/>
                </a:lnTo>
                <a:lnTo>
                  <a:pt x="189179" y="249910"/>
                </a:lnTo>
                <a:lnTo>
                  <a:pt x="157378" y="212153"/>
                </a:lnTo>
                <a:lnTo>
                  <a:pt x="132156" y="217982"/>
                </a:lnTo>
                <a:lnTo>
                  <a:pt x="134035" y="223431"/>
                </a:lnTo>
                <a:lnTo>
                  <a:pt x="137858" y="228841"/>
                </a:lnTo>
                <a:lnTo>
                  <a:pt x="176580" y="275170"/>
                </a:lnTo>
                <a:lnTo>
                  <a:pt x="183680" y="281762"/>
                </a:lnTo>
                <a:lnTo>
                  <a:pt x="190258" y="283870"/>
                </a:lnTo>
                <a:lnTo>
                  <a:pt x="196646" y="281457"/>
                </a:lnTo>
                <a:lnTo>
                  <a:pt x="203238" y="274523"/>
                </a:lnTo>
                <a:lnTo>
                  <a:pt x="278320" y="172199"/>
                </a:lnTo>
                <a:lnTo>
                  <a:pt x="281813" y="166662"/>
                </a:lnTo>
                <a:lnTo>
                  <a:pt x="283616" y="161112"/>
                </a:lnTo>
                <a:close/>
              </a:path>
              <a:path w="1036319" h="1135379" extrusionOk="0">
                <a:moveTo>
                  <a:pt x="293293" y="409727"/>
                </a:moveTo>
                <a:lnTo>
                  <a:pt x="285508" y="409714"/>
                </a:lnTo>
                <a:lnTo>
                  <a:pt x="219049" y="409727"/>
                </a:lnTo>
                <a:lnTo>
                  <a:pt x="293293" y="409727"/>
                </a:lnTo>
                <a:close/>
              </a:path>
              <a:path w="1036319" h="1135379" extrusionOk="0">
                <a:moveTo>
                  <a:pt x="330911" y="323583"/>
                </a:moveTo>
                <a:lnTo>
                  <a:pt x="330898" y="315709"/>
                </a:lnTo>
                <a:lnTo>
                  <a:pt x="330657" y="288353"/>
                </a:lnTo>
                <a:lnTo>
                  <a:pt x="330200" y="243052"/>
                </a:lnTo>
                <a:lnTo>
                  <a:pt x="329971" y="216204"/>
                </a:lnTo>
                <a:lnTo>
                  <a:pt x="329831" y="189674"/>
                </a:lnTo>
                <a:lnTo>
                  <a:pt x="329907" y="165836"/>
                </a:lnTo>
                <a:lnTo>
                  <a:pt x="330250" y="146786"/>
                </a:lnTo>
                <a:lnTo>
                  <a:pt x="330631" y="127736"/>
                </a:lnTo>
                <a:lnTo>
                  <a:pt x="330746" y="118300"/>
                </a:lnTo>
                <a:lnTo>
                  <a:pt x="330847" y="108686"/>
                </a:lnTo>
                <a:lnTo>
                  <a:pt x="330835" y="95491"/>
                </a:lnTo>
                <a:lnTo>
                  <a:pt x="326872" y="91846"/>
                </a:lnTo>
                <a:lnTo>
                  <a:pt x="304622" y="91833"/>
                </a:lnTo>
                <a:lnTo>
                  <a:pt x="304622" y="118300"/>
                </a:lnTo>
                <a:lnTo>
                  <a:pt x="304622" y="315709"/>
                </a:lnTo>
                <a:lnTo>
                  <a:pt x="106883" y="315709"/>
                </a:lnTo>
                <a:lnTo>
                  <a:pt x="106883" y="118300"/>
                </a:lnTo>
                <a:lnTo>
                  <a:pt x="304622" y="118300"/>
                </a:lnTo>
                <a:lnTo>
                  <a:pt x="304622" y="91833"/>
                </a:lnTo>
                <a:lnTo>
                  <a:pt x="206298" y="91757"/>
                </a:lnTo>
                <a:lnTo>
                  <a:pt x="98920" y="91846"/>
                </a:lnTo>
                <a:lnTo>
                  <a:pt x="80594" y="323583"/>
                </a:lnTo>
                <a:lnTo>
                  <a:pt x="81381" y="333171"/>
                </a:lnTo>
                <a:lnTo>
                  <a:pt x="84239" y="338975"/>
                </a:lnTo>
                <a:lnTo>
                  <a:pt x="89966" y="341845"/>
                </a:lnTo>
                <a:lnTo>
                  <a:pt x="99339" y="342620"/>
                </a:lnTo>
                <a:lnTo>
                  <a:pt x="205511" y="342658"/>
                </a:lnTo>
                <a:lnTo>
                  <a:pt x="311696" y="342620"/>
                </a:lnTo>
                <a:lnTo>
                  <a:pt x="321525" y="341845"/>
                </a:lnTo>
                <a:lnTo>
                  <a:pt x="327406" y="338937"/>
                </a:lnTo>
                <a:lnTo>
                  <a:pt x="330263" y="332930"/>
                </a:lnTo>
                <a:lnTo>
                  <a:pt x="330911" y="323583"/>
                </a:lnTo>
                <a:close/>
              </a:path>
              <a:path w="1036319" h="1135379" extrusionOk="0">
                <a:moveTo>
                  <a:pt x="330949" y="434809"/>
                </a:moveTo>
                <a:lnTo>
                  <a:pt x="311721" y="409740"/>
                </a:lnTo>
                <a:lnTo>
                  <a:pt x="305828" y="409740"/>
                </a:lnTo>
                <a:lnTo>
                  <a:pt x="305828" y="631939"/>
                </a:lnTo>
                <a:lnTo>
                  <a:pt x="303199" y="635012"/>
                </a:lnTo>
                <a:lnTo>
                  <a:pt x="205701" y="634619"/>
                </a:lnTo>
                <a:lnTo>
                  <a:pt x="108013" y="635050"/>
                </a:lnTo>
                <a:lnTo>
                  <a:pt x="105587" y="631659"/>
                </a:lnTo>
                <a:lnTo>
                  <a:pt x="105752" y="622223"/>
                </a:lnTo>
                <a:lnTo>
                  <a:pt x="105994" y="600329"/>
                </a:lnTo>
                <a:lnTo>
                  <a:pt x="105968" y="468922"/>
                </a:lnTo>
                <a:lnTo>
                  <a:pt x="105765" y="447027"/>
                </a:lnTo>
                <a:lnTo>
                  <a:pt x="105625" y="438010"/>
                </a:lnTo>
                <a:lnTo>
                  <a:pt x="108369" y="434848"/>
                </a:lnTo>
                <a:lnTo>
                  <a:pt x="205867" y="435152"/>
                </a:lnTo>
                <a:lnTo>
                  <a:pt x="298856" y="434848"/>
                </a:lnTo>
                <a:lnTo>
                  <a:pt x="303644" y="434848"/>
                </a:lnTo>
                <a:lnTo>
                  <a:pt x="305638" y="438010"/>
                </a:lnTo>
                <a:lnTo>
                  <a:pt x="305739" y="447027"/>
                </a:lnTo>
                <a:lnTo>
                  <a:pt x="305650" y="468922"/>
                </a:lnTo>
                <a:lnTo>
                  <a:pt x="305549" y="578421"/>
                </a:lnTo>
                <a:lnTo>
                  <a:pt x="305828" y="631939"/>
                </a:lnTo>
                <a:lnTo>
                  <a:pt x="305828" y="409740"/>
                </a:lnTo>
                <a:lnTo>
                  <a:pt x="219049" y="409727"/>
                </a:lnTo>
                <a:lnTo>
                  <a:pt x="212458" y="409727"/>
                </a:lnTo>
                <a:lnTo>
                  <a:pt x="206883" y="409727"/>
                </a:lnTo>
                <a:lnTo>
                  <a:pt x="126377" y="409714"/>
                </a:lnTo>
                <a:lnTo>
                  <a:pt x="84150" y="413194"/>
                </a:lnTo>
                <a:lnTo>
                  <a:pt x="80645" y="641502"/>
                </a:lnTo>
                <a:lnTo>
                  <a:pt x="81292" y="650582"/>
                </a:lnTo>
                <a:lnTo>
                  <a:pt x="152996" y="660171"/>
                </a:lnTo>
                <a:lnTo>
                  <a:pt x="205968" y="660196"/>
                </a:lnTo>
                <a:lnTo>
                  <a:pt x="311937" y="660171"/>
                </a:lnTo>
                <a:lnTo>
                  <a:pt x="321614" y="659472"/>
                </a:lnTo>
                <a:lnTo>
                  <a:pt x="327380" y="656755"/>
                </a:lnTo>
                <a:lnTo>
                  <a:pt x="330161" y="651090"/>
                </a:lnTo>
                <a:lnTo>
                  <a:pt x="330898" y="641502"/>
                </a:lnTo>
                <a:lnTo>
                  <a:pt x="330898" y="635050"/>
                </a:lnTo>
                <a:lnTo>
                  <a:pt x="330949" y="434809"/>
                </a:lnTo>
                <a:close/>
              </a:path>
              <a:path w="1036319" h="1135379" extrusionOk="0">
                <a:moveTo>
                  <a:pt x="487464" y="796493"/>
                </a:moveTo>
                <a:lnTo>
                  <a:pt x="437134" y="796493"/>
                </a:lnTo>
                <a:lnTo>
                  <a:pt x="437134" y="820826"/>
                </a:lnTo>
                <a:lnTo>
                  <a:pt x="487464" y="820826"/>
                </a:lnTo>
                <a:lnTo>
                  <a:pt x="487464" y="796493"/>
                </a:lnTo>
                <a:close/>
              </a:path>
              <a:path w="1036319" h="1135379" extrusionOk="0">
                <a:moveTo>
                  <a:pt x="524027" y="687044"/>
                </a:moveTo>
                <a:lnTo>
                  <a:pt x="479336" y="661035"/>
                </a:lnTo>
                <a:lnTo>
                  <a:pt x="466547" y="683260"/>
                </a:lnTo>
                <a:lnTo>
                  <a:pt x="511416" y="709282"/>
                </a:lnTo>
                <a:lnTo>
                  <a:pt x="524027" y="687044"/>
                </a:lnTo>
                <a:close/>
              </a:path>
              <a:path w="1036319" h="1135379" extrusionOk="0">
                <a:moveTo>
                  <a:pt x="524090" y="930071"/>
                </a:moveTo>
                <a:lnTo>
                  <a:pt x="511352" y="908037"/>
                </a:lnTo>
                <a:lnTo>
                  <a:pt x="466242" y="934097"/>
                </a:lnTo>
                <a:lnTo>
                  <a:pt x="479386" y="956119"/>
                </a:lnTo>
                <a:lnTo>
                  <a:pt x="524090" y="930071"/>
                </a:lnTo>
                <a:close/>
              </a:path>
              <a:path w="1036319" h="1135379" extrusionOk="0">
                <a:moveTo>
                  <a:pt x="609549" y="1006309"/>
                </a:moveTo>
                <a:lnTo>
                  <a:pt x="587489" y="993648"/>
                </a:lnTo>
                <a:lnTo>
                  <a:pt x="561263" y="1038707"/>
                </a:lnTo>
                <a:lnTo>
                  <a:pt x="583793" y="1051217"/>
                </a:lnTo>
                <a:lnTo>
                  <a:pt x="609549" y="1006309"/>
                </a:lnTo>
                <a:close/>
              </a:path>
              <a:path w="1036319" h="1135379" extrusionOk="0">
                <a:moveTo>
                  <a:pt x="609739" y="611009"/>
                </a:moveTo>
                <a:lnTo>
                  <a:pt x="583831" y="565962"/>
                </a:lnTo>
                <a:lnTo>
                  <a:pt x="561771" y="578929"/>
                </a:lnTo>
                <a:lnTo>
                  <a:pt x="587641" y="623709"/>
                </a:lnTo>
                <a:lnTo>
                  <a:pt x="609739" y="611009"/>
                </a:lnTo>
                <a:close/>
              </a:path>
              <a:path w="1036319" h="1135379" extrusionOk="0">
                <a:moveTo>
                  <a:pt x="721004" y="1030439"/>
                </a:moveTo>
                <a:lnTo>
                  <a:pt x="697141" y="1030439"/>
                </a:lnTo>
                <a:lnTo>
                  <a:pt x="697141" y="1081227"/>
                </a:lnTo>
                <a:lnTo>
                  <a:pt x="721004" y="1081227"/>
                </a:lnTo>
                <a:lnTo>
                  <a:pt x="721004" y="1030439"/>
                </a:lnTo>
                <a:close/>
              </a:path>
              <a:path w="1036319" h="1135379" extrusionOk="0">
                <a:moveTo>
                  <a:pt x="721156" y="536956"/>
                </a:moveTo>
                <a:lnTo>
                  <a:pt x="696912" y="536956"/>
                </a:lnTo>
                <a:lnTo>
                  <a:pt x="696912" y="587082"/>
                </a:lnTo>
                <a:lnTo>
                  <a:pt x="721156" y="587082"/>
                </a:lnTo>
                <a:lnTo>
                  <a:pt x="721156" y="536956"/>
                </a:lnTo>
                <a:close/>
              </a:path>
              <a:path w="1036319" h="1135379" extrusionOk="0">
                <a:moveTo>
                  <a:pt x="828001" y="815682"/>
                </a:moveTo>
                <a:lnTo>
                  <a:pt x="774141" y="801687"/>
                </a:lnTo>
                <a:lnTo>
                  <a:pt x="755637" y="801789"/>
                </a:lnTo>
                <a:lnTo>
                  <a:pt x="725576" y="802614"/>
                </a:lnTo>
                <a:lnTo>
                  <a:pt x="721169" y="799744"/>
                </a:lnTo>
                <a:lnTo>
                  <a:pt x="721766" y="787387"/>
                </a:lnTo>
                <a:lnTo>
                  <a:pt x="722236" y="771347"/>
                </a:lnTo>
                <a:lnTo>
                  <a:pt x="722287" y="755294"/>
                </a:lnTo>
                <a:lnTo>
                  <a:pt x="722045" y="723176"/>
                </a:lnTo>
                <a:lnTo>
                  <a:pt x="721918" y="723176"/>
                </a:lnTo>
                <a:lnTo>
                  <a:pt x="721817" y="642391"/>
                </a:lnTo>
                <a:lnTo>
                  <a:pt x="718083" y="636308"/>
                </a:lnTo>
                <a:lnTo>
                  <a:pt x="700582" y="635939"/>
                </a:lnTo>
                <a:lnTo>
                  <a:pt x="696315" y="641756"/>
                </a:lnTo>
                <a:lnTo>
                  <a:pt x="696290" y="820889"/>
                </a:lnTo>
                <a:lnTo>
                  <a:pt x="700011" y="827163"/>
                </a:lnTo>
                <a:lnTo>
                  <a:pt x="762177" y="827481"/>
                </a:lnTo>
                <a:lnTo>
                  <a:pt x="815263" y="827125"/>
                </a:lnTo>
                <a:lnTo>
                  <a:pt x="821778" y="825398"/>
                </a:lnTo>
                <a:lnTo>
                  <a:pt x="826262" y="821182"/>
                </a:lnTo>
                <a:lnTo>
                  <a:pt x="828001" y="815682"/>
                </a:lnTo>
                <a:close/>
              </a:path>
              <a:path w="1036319" h="1135379" extrusionOk="0">
                <a:moveTo>
                  <a:pt x="856488" y="1038618"/>
                </a:moveTo>
                <a:lnTo>
                  <a:pt x="830503" y="993800"/>
                </a:lnTo>
                <a:lnTo>
                  <a:pt x="808405" y="1006513"/>
                </a:lnTo>
                <a:lnTo>
                  <a:pt x="834161" y="1051420"/>
                </a:lnTo>
                <a:lnTo>
                  <a:pt x="856488" y="1038618"/>
                </a:lnTo>
                <a:close/>
              </a:path>
              <a:path w="1036319" h="1135379" extrusionOk="0">
                <a:moveTo>
                  <a:pt x="856703" y="579018"/>
                </a:moveTo>
                <a:lnTo>
                  <a:pt x="834605" y="565873"/>
                </a:lnTo>
                <a:lnTo>
                  <a:pt x="808583" y="611073"/>
                </a:lnTo>
                <a:lnTo>
                  <a:pt x="830846" y="623773"/>
                </a:lnTo>
                <a:lnTo>
                  <a:pt x="856703" y="579018"/>
                </a:lnTo>
                <a:close/>
              </a:path>
              <a:path w="1036319" h="1135379" extrusionOk="0">
                <a:moveTo>
                  <a:pt x="950214" y="683780"/>
                </a:moveTo>
                <a:lnTo>
                  <a:pt x="939419" y="661225"/>
                </a:lnTo>
                <a:lnTo>
                  <a:pt x="911529" y="676986"/>
                </a:lnTo>
                <a:lnTo>
                  <a:pt x="896035" y="686193"/>
                </a:lnTo>
                <a:lnTo>
                  <a:pt x="895553" y="691197"/>
                </a:lnTo>
                <a:lnTo>
                  <a:pt x="904354" y="705624"/>
                </a:lnTo>
                <a:lnTo>
                  <a:pt x="908265" y="707288"/>
                </a:lnTo>
                <a:lnTo>
                  <a:pt x="924001" y="698144"/>
                </a:lnTo>
                <a:lnTo>
                  <a:pt x="950214" y="683780"/>
                </a:lnTo>
                <a:close/>
              </a:path>
              <a:path w="1036319" h="1135379" extrusionOk="0">
                <a:moveTo>
                  <a:pt x="951801" y="934186"/>
                </a:moveTo>
                <a:lnTo>
                  <a:pt x="906627" y="908138"/>
                </a:lnTo>
                <a:lnTo>
                  <a:pt x="893876" y="930287"/>
                </a:lnTo>
                <a:lnTo>
                  <a:pt x="939038" y="956322"/>
                </a:lnTo>
                <a:lnTo>
                  <a:pt x="951801" y="934186"/>
                </a:lnTo>
                <a:close/>
              </a:path>
              <a:path w="1036319" h="1135379" extrusionOk="0">
                <a:moveTo>
                  <a:pt x="981303" y="796937"/>
                </a:moveTo>
                <a:lnTo>
                  <a:pt x="930922" y="796937"/>
                </a:lnTo>
                <a:lnTo>
                  <a:pt x="930922" y="821004"/>
                </a:lnTo>
                <a:lnTo>
                  <a:pt x="981303" y="821004"/>
                </a:lnTo>
                <a:lnTo>
                  <a:pt x="981303" y="796937"/>
                </a:lnTo>
                <a:close/>
              </a:path>
              <a:path w="1036319" h="1135379" extrusionOk="0">
                <a:moveTo>
                  <a:pt x="1035748" y="805218"/>
                </a:moveTo>
                <a:lnTo>
                  <a:pt x="1031824" y="760615"/>
                </a:lnTo>
                <a:lnTo>
                  <a:pt x="1031722" y="759929"/>
                </a:lnTo>
                <a:lnTo>
                  <a:pt x="1021257" y="714971"/>
                </a:lnTo>
                <a:lnTo>
                  <a:pt x="1010081" y="686155"/>
                </a:lnTo>
                <a:lnTo>
                  <a:pt x="1010081" y="809701"/>
                </a:lnTo>
                <a:lnTo>
                  <a:pt x="1005827" y="858253"/>
                </a:lnTo>
                <a:lnTo>
                  <a:pt x="994219" y="904341"/>
                </a:lnTo>
                <a:lnTo>
                  <a:pt x="975842" y="947343"/>
                </a:lnTo>
                <a:lnTo>
                  <a:pt x="951331" y="986624"/>
                </a:lnTo>
                <a:lnTo>
                  <a:pt x="921270" y="1021575"/>
                </a:lnTo>
                <a:lnTo>
                  <a:pt x="886282" y="1051572"/>
                </a:lnTo>
                <a:lnTo>
                  <a:pt x="846912" y="1076007"/>
                </a:lnTo>
                <a:lnTo>
                  <a:pt x="803973" y="1094193"/>
                </a:lnTo>
                <a:lnTo>
                  <a:pt x="757847" y="1105573"/>
                </a:lnTo>
                <a:lnTo>
                  <a:pt x="709244" y="1109510"/>
                </a:lnTo>
                <a:lnTo>
                  <a:pt x="660387" y="1105573"/>
                </a:lnTo>
                <a:lnTo>
                  <a:pt x="614133" y="1094193"/>
                </a:lnTo>
                <a:lnTo>
                  <a:pt x="571042" y="1075982"/>
                </a:lnTo>
                <a:lnTo>
                  <a:pt x="531736" y="1051572"/>
                </a:lnTo>
                <a:lnTo>
                  <a:pt x="496760" y="1021524"/>
                </a:lnTo>
                <a:lnTo>
                  <a:pt x="466763" y="986472"/>
                </a:lnTo>
                <a:lnTo>
                  <a:pt x="450494" y="960183"/>
                </a:lnTo>
                <a:lnTo>
                  <a:pt x="442341" y="947026"/>
                </a:lnTo>
                <a:lnTo>
                  <a:pt x="437159" y="934720"/>
                </a:lnTo>
                <a:lnTo>
                  <a:pt x="437045" y="934466"/>
                </a:lnTo>
                <a:lnTo>
                  <a:pt x="424141" y="903808"/>
                </a:lnTo>
                <a:lnTo>
                  <a:pt x="412750" y="857440"/>
                </a:lnTo>
                <a:lnTo>
                  <a:pt x="408774" y="808507"/>
                </a:lnTo>
                <a:lnTo>
                  <a:pt x="412673" y="759929"/>
                </a:lnTo>
                <a:lnTo>
                  <a:pt x="424040" y="713841"/>
                </a:lnTo>
                <a:lnTo>
                  <a:pt x="442252" y="670839"/>
                </a:lnTo>
                <a:lnTo>
                  <a:pt x="466686" y="631558"/>
                </a:lnTo>
                <a:lnTo>
                  <a:pt x="496709" y="596595"/>
                </a:lnTo>
                <a:lnTo>
                  <a:pt x="531698" y="566559"/>
                </a:lnTo>
                <a:lnTo>
                  <a:pt x="571030" y="542099"/>
                </a:lnTo>
                <a:lnTo>
                  <a:pt x="614070" y="523798"/>
                </a:lnTo>
                <a:lnTo>
                  <a:pt x="660196" y="512279"/>
                </a:lnTo>
                <a:lnTo>
                  <a:pt x="708774" y="508165"/>
                </a:lnTo>
                <a:lnTo>
                  <a:pt x="756704" y="511937"/>
                </a:lnTo>
                <a:lnTo>
                  <a:pt x="802589" y="523214"/>
                </a:lnTo>
                <a:lnTo>
                  <a:pt x="845705" y="541401"/>
                </a:lnTo>
                <a:lnTo>
                  <a:pt x="885342" y="565861"/>
                </a:lnTo>
                <a:lnTo>
                  <a:pt x="920788" y="595972"/>
                </a:lnTo>
                <a:lnTo>
                  <a:pt x="951318" y="631139"/>
                </a:lnTo>
                <a:lnTo>
                  <a:pt x="976236" y="670699"/>
                </a:lnTo>
                <a:lnTo>
                  <a:pt x="994803" y="714070"/>
                </a:lnTo>
                <a:lnTo>
                  <a:pt x="1006322" y="760615"/>
                </a:lnTo>
                <a:lnTo>
                  <a:pt x="1010081" y="809701"/>
                </a:lnTo>
                <a:lnTo>
                  <a:pt x="1010081" y="686155"/>
                </a:lnTo>
                <a:lnTo>
                  <a:pt x="979716" y="626516"/>
                </a:lnTo>
                <a:lnTo>
                  <a:pt x="951052" y="588645"/>
                </a:lnTo>
                <a:lnTo>
                  <a:pt x="918019" y="556526"/>
                </a:lnTo>
                <a:lnTo>
                  <a:pt x="880757" y="530123"/>
                </a:lnTo>
                <a:lnTo>
                  <a:pt x="839381" y="509384"/>
                </a:lnTo>
                <a:lnTo>
                  <a:pt x="794029" y="494284"/>
                </a:lnTo>
                <a:lnTo>
                  <a:pt x="744842" y="484784"/>
                </a:lnTo>
                <a:lnTo>
                  <a:pt x="733158" y="483247"/>
                </a:lnTo>
                <a:lnTo>
                  <a:pt x="730237" y="479780"/>
                </a:lnTo>
                <a:lnTo>
                  <a:pt x="730529" y="415544"/>
                </a:lnTo>
                <a:lnTo>
                  <a:pt x="730618" y="309841"/>
                </a:lnTo>
                <a:lnTo>
                  <a:pt x="730478" y="256984"/>
                </a:lnTo>
                <a:lnTo>
                  <a:pt x="730262" y="209334"/>
                </a:lnTo>
                <a:lnTo>
                  <a:pt x="704532" y="165201"/>
                </a:lnTo>
                <a:lnTo>
                  <a:pt x="704532" y="209346"/>
                </a:lnTo>
                <a:lnTo>
                  <a:pt x="704532" y="481761"/>
                </a:lnTo>
                <a:lnTo>
                  <a:pt x="649795" y="488099"/>
                </a:lnTo>
                <a:lnTo>
                  <a:pt x="598919" y="501497"/>
                </a:lnTo>
                <a:lnTo>
                  <a:pt x="552069" y="522135"/>
                </a:lnTo>
                <a:lnTo>
                  <a:pt x="509422" y="550176"/>
                </a:lnTo>
                <a:lnTo>
                  <a:pt x="471157" y="585800"/>
                </a:lnTo>
                <a:lnTo>
                  <a:pt x="437438" y="629158"/>
                </a:lnTo>
                <a:lnTo>
                  <a:pt x="413867" y="670242"/>
                </a:lnTo>
                <a:lnTo>
                  <a:pt x="396976" y="712203"/>
                </a:lnTo>
                <a:lnTo>
                  <a:pt x="386613" y="755027"/>
                </a:lnTo>
                <a:lnTo>
                  <a:pt x="382587" y="798690"/>
                </a:lnTo>
                <a:lnTo>
                  <a:pt x="384759" y="843178"/>
                </a:lnTo>
                <a:lnTo>
                  <a:pt x="392950" y="888441"/>
                </a:lnTo>
                <a:lnTo>
                  <a:pt x="407009" y="934466"/>
                </a:lnTo>
                <a:lnTo>
                  <a:pt x="190893" y="934427"/>
                </a:lnTo>
                <a:lnTo>
                  <a:pt x="28600" y="934720"/>
                </a:lnTo>
                <a:lnTo>
                  <a:pt x="25615" y="931773"/>
                </a:lnTo>
                <a:lnTo>
                  <a:pt x="25717" y="920902"/>
                </a:lnTo>
                <a:lnTo>
                  <a:pt x="25946" y="888441"/>
                </a:lnTo>
                <a:lnTo>
                  <a:pt x="25920" y="760615"/>
                </a:lnTo>
                <a:lnTo>
                  <a:pt x="24549" y="695921"/>
                </a:lnTo>
                <a:lnTo>
                  <a:pt x="24345" y="676821"/>
                </a:lnTo>
                <a:lnTo>
                  <a:pt x="25577" y="148526"/>
                </a:lnTo>
                <a:lnTo>
                  <a:pt x="25755" y="29552"/>
                </a:lnTo>
                <a:lnTo>
                  <a:pt x="28257" y="25628"/>
                </a:lnTo>
                <a:lnTo>
                  <a:pt x="299834" y="25958"/>
                </a:lnTo>
                <a:lnTo>
                  <a:pt x="520776" y="25933"/>
                </a:lnTo>
                <a:lnTo>
                  <a:pt x="521081" y="31521"/>
                </a:lnTo>
                <a:lnTo>
                  <a:pt x="521512" y="36283"/>
                </a:lnTo>
                <a:lnTo>
                  <a:pt x="521627" y="202831"/>
                </a:lnTo>
                <a:lnTo>
                  <a:pt x="526072" y="209232"/>
                </a:lnTo>
                <a:lnTo>
                  <a:pt x="570026" y="209372"/>
                </a:lnTo>
                <a:lnTo>
                  <a:pt x="704532" y="209346"/>
                </a:lnTo>
                <a:lnTo>
                  <a:pt x="704532" y="165201"/>
                </a:lnTo>
                <a:lnTo>
                  <a:pt x="685482" y="146062"/>
                </a:lnTo>
                <a:lnTo>
                  <a:pt x="685482" y="183603"/>
                </a:lnTo>
                <a:lnTo>
                  <a:pt x="547941" y="183603"/>
                </a:lnTo>
                <a:lnTo>
                  <a:pt x="547941" y="48590"/>
                </a:lnTo>
                <a:lnTo>
                  <a:pt x="551053" y="47294"/>
                </a:lnTo>
                <a:lnTo>
                  <a:pt x="685482" y="183603"/>
                </a:lnTo>
                <a:lnTo>
                  <a:pt x="685482" y="146062"/>
                </a:lnTo>
                <a:lnTo>
                  <a:pt x="587184" y="47294"/>
                </a:lnTo>
                <a:lnTo>
                  <a:pt x="565899" y="25920"/>
                </a:lnTo>
                <a:lnTo>
                  <a:pt x="565607" y="25628"/>
                </a:lnTo>
                <a:lnTo>
                  <a:pt x="542810" y="2705"/>
                </a:lnTo>
                <a:lnTo>
                  <a:pt x="536562" y="241"/>
                </a:lnTo>
                <a:lnTo>
                  <a:pt x="535952" y="0"/>
                </a:lnTo>
                <a:lnTo>
                  <a:pt x="375412" y="241"/>
                </a:lnTo>
                <a:lnTo>
                  <a:pt x="274650" y="190"/>
                </a:lnTo>
                <a:lnTo>
                  <a:pt x="22720" y="190"/>
                </a:lnTo>
                <a:lnTo>
                  <a:pt x="0" y="734123"/>
                </a:lnTo>
                <a:lnTo>
                  <a:pt x="101" y="938479"/>
                </a:lnTo>
                <a:lnTo>
                  <a:pt x="214515" y="960450"/>
                </a:lnTo>
                <a:lnTo>
                  <a:pt x="416445" y="960234"/>
                </a:lnTo>
                <a:lnTo>
                  <a:pt x="421716" y="963129"/>
                </a:lnTo>
                <a:lnTo>
                  <a:pt x="453529" y="1011047"/>
                </a:lnTo>
                <a:lnTo>
                  <a:pt x="484797" y="1045362"/>
                </a:lnTo>
                <a:lnTo>
                  <a:pt x="519976" y="1074508"/>
                </a:lnTo>
                <a:lnTo>
                  <a:pt x="558419" y="1098257"/>
                </a:lnTo>
                <a:lnTo>
                  <a:pt x="599516" y="1116393"/>
                </a:lnTo>
                <a:lnTo>
                  <a:pt x="642632" y="1128687"/>
                </a:lnTo>
                <a:lnTo>
                  <a:pt x="687133" y="1134897"/>
                </a:lnTo>
                <a:lnTo>
                  <a:pt x="732421" y="1134821"/>
                </a:lnTo>
                <a:lnTo>
                  <a:pt x="777849" y="1128204"/>
                </a:lnTo>
                <a:lnTo>
                  <a:pt x="822807" y="1114831"/>
                </a:lnTo>
                <a:lnTo>
                  <a:pt x="834415" y="1109510"/>
                </a:lnTo>
                <a:lnTo>
                  <a:pt x="865174" y="1095413"/>
                </a:lnTo>
                <a:lnTo>
                  <a:pt x="903516" y="1071003"/>
                </a:lnTo>
                <a:lnTo>
                  <a:pt x="937564" y="1042111"/>
                </a:lnTo>
                <a:lnTo>
                  <a:pt x="967028" y="1009307"/>
                </a:lnTo>
                <a:lnTo>
                  <a:pt x="991641" y="973099"/>
                </a:lnTo>
                <a:lnTo>
                  <a:pt x="1011097" y="934059"/>
                </a:lnTo>
                <a:lnTo>
                  <a:pt x="1025118" y="892708"/>
                </a:lnTo>
                <a:lnTo>
                  <a:pt x="1033437" y="849579"/>
                </a:lnTo>
                <a:lnTo>
                  <a:pt x="1035748" y="805218"/>
                </a:lnTo>
                <a:close/>
              </a:path>
            </a:pathLst>
          </a:custGeom>
          <a:solidFill>
            <a:srgbClr val="DE555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152694fd5a6_0_475"/>
          <p:cNvSpPr/>
          <p:nvPr/>
        </p:nvSpPr>
        <p:spPr>
          <a:xfrm>
            <a:off x="3107809" y="3089442"/>
            <a:ext cx="609632" cy="465458"/>
          </a:xfrm>
          <a:custGeom>
            <a:avLst/>
            <a:gdLst/>
            <a:ahLst/>
            <a:cxnLst/>
            <a:rect l="l" t="t" r="r" b="b"/>
            <a:pathLst>
              <a:path w="1339850" h="1022984" extrusionOk="0">
                <a:moveTo>
                  <a:pt x="54919" y="127771"/>
                </a:moveTo>
                <a:lnTo>
                  <a:pt x="14037" y="142527"/>
                </a:lnTo>
                <a:lnTo>
                  <a:pt x="1811" y="181047"/>
                </a:lnTo>
                <a:lnTo>
                  <a:pt x="122" y="889829"/>
                </a:lnTo>
                <a:lnTo>
                  <a:pt x="0" y="971494"/>
                </a:lnTo>
                <a:lnTo>
                  <a:pt x="6135" y="971934"/>
                </a:lnTo>
                <a:lnTo>
                  <a:pt x="9654" y="972405"/>
                </a:lnTo>
                <a:lnTo>
                  <a:pt x="554412" y="972405"/>
                </a:lnTo>
                <a:lnTo>
                  <a:pt x="564642" y="973035"/>
                </a:lnTo>
                <a:lnTo>
                  <a:pt x="573824" y="975320"/>
                </a:lnTo>
                <a:lnTo>
                  <a:pt x="582273" y="979801"/>
                </a:lnTo>
                <a:lnTo>
                  <a:pt x="590306" y="987022"/>
                </a:lnTo>
                <a:lnTo>
                  <a:pt x="623479" y="1011961"/>
                </a:lnTo>
                <a:lnTo>
                  <a:pt x="662231" y="1022533"/>
                </a:lnTo>
                <a:lnTo>
                  <a:pt x="701690" y="1017836"/>
                </a:lnTo>
                <a:lnTo>
                  <a:pt x="736982" y="996969"/>
                </a:lnTo>
                <a:lnTo>
                  <a:pt x="753821" y="984167"/>
                </a:lnTo>
                <a:lnTo>
                  <a:pt x="770998" y="976460"/>
                </a:lnTo>
                <a:lnTo>
                  <a:pt x="789089" y="973059"/>
                </a:lnTo>
                <a:lnTo>
                  <a:pt x="822113" y="973059"/>
                </a:lnTo>
                <a:lnTo>
                  <a:pt x="825378" y="972572"/>
                </a:lnTo>
                <a:lnTo>
                  <a:pt x="1339330" y="972457"/>
                </a:lnTo>
                <a:lnTo>
                  <a:pt x="1339338" y="907998"/>
                </a:lnTo>
                <a:lnTo>
                  <a:pt x="669162" y="907998"/>
                </a:lnTo>
                <a:lnTo>
                  <a:pt x="599569" y="884043"/>
                </a:lnTo>
                <a:lnTo>
                  <a:pt x="596526" y="883046"/>
                </a:lnTo>
                <a:lnTo>
                  <a:pt x="60626" y="883046"/>
                </a:lnTo>
                <a:lnTo>
                  <a:pt x="58710" y="875612"/>
                </a:lnTo>
                <a:lnTo>
                  <a:pt x="55150" y="868167"/>
                </a:lnTo>
                <a:lnTo>
                  <a:pt x="55044" y="759773"/>
                </a:lnTo>
                <a:lnTo>
                  <a:pt x="54919" y="127771"/>
                </a:lnTo>
                <a:close/>
              </a:path>
              <a:path w="1339850" h="1022984" extrusionOk="0">
                <a:moveTo>
                  <a:pt x="822113" y="973059"/>
                </a:moveTo>
                <a:lnTo>
                  <a:pt x="789089" y="973059"/>
                </a:lnTo>
                <a:lnTo>
                  <a:pt x="808666" y="973180"/>
                </a:lnTo>
                <a:lnTo>
                  <a:pt x="816959" y="973829"/>
                </a:lnTo>
                <a:lnTo>
                  <a:pt x="822113" y="973059"/>
                </a:lnTo>
                <a:close/>
              </a:path>
              <a:path w="1339850" h="1022984" extrusionOk="0">
                <a:moveTo>
                  <a:pt x="554412" y="972405"/>
                </a:moveTo>
                <a:lnTo>
                  <a:pt x="13172" y="972405"/>
                </a:lnTo>
                <a:lnTo>
                  <a:pt x="308398" y="972519"/>
                </a:lnTo>
                <a:lnTo>
                  <a:pt x="554412" y="972405"/>
                </a:lnTo>
                <a:close/>
              </a:path>
              <a:path w="1339850" h="1022984" extrusionOk="0">
                <a:moveTo>
                  <a:pt x="522186" y="37215"/>
                </a:moveTo>
                <a:lnTo>
                  <a:pt x="298664" y="37215"/>
                </a:lnTo>
                <a:lnTo>
                  <a:pt x="345025" y="38057"/>
                </a:lnTo>
                <a:lnTo>
                  <a:pt x="391406" y="42552"/>
                </a:lnTo>
                <a:lnTo>
                  <a:pt x="437807" y="50892"/>
                </a:lnTo>
                <a:lnTo>
                  <a:pt x="484226" y="63270"/>
                </a:lnTo>
                <a:lnTo>
                  <a:pt x="532670" y="81545"/>
                </a:lnTo>
                <a:lnTo>
                  <a:pt x="578190" y="105019"/>
                </a:lnTo>
                <a:lnTo>
                  <a:pt x="620881" y="133364"/>
                </a:lnTo>
                <a:lnTo>
                  <a:pt x="660838" y="166251"/>
                </a:lnTo>
                <a:lnTo>
                  <a:pt x="670021" y="191078"/>
                </a:lnTo>
                <a:lnTo>
                  <a:pt x="669915" y="410338"/>
                </a:lnTo>
                <a:lnTo>
                  <a:pt x="669795" y="495431"/>
                </a:lnTo>
                <a:lnTo>
                  <a:pt x="669189" y="822970"/>
                </a:lnTo>
                <a:lnTo>
                  <a:pt x="669162" y="907998"/>
                </a:lnTo>
                <a:lnTo>
                  <a:pt x="1339338" y="907998"/>
                </a:lnTo>
                <a:lnTo>
                  <a:pt x="1339338" y="907129"/>
                </a:lnTo>
                <a:lnTo>
                  <a:pt x="683654" y="907129"/>
                </a:lnTo>
                <a:lnTo>
                  <a:pt x="683120" y="899171"/>
                </a:lnTo>
                <a:lnTo>
                  <a:pt x="682366" y="893056"/>
                </a:lnTo>
                <a:lnTo>
                  <a:pt x="682251" y="495431"/>
                </a:lnTo>
                <a:lnTo>
                  <a:pt x="682083" y="191078"/>
                </a:lnTo>
                <a:lnTo>
                  <a:pt x="736138" y="129697"/>
                </a:lnTo>
                <a:lnTo>
                  <a:pt x="739542" y="127519"/>
                </a:lnTo>
                <a:lnTo>
                  <a:pt x="675434" y="127519"/>
                </a:lnTo>
                <a:lnTo>
                  <a:pt x="639681" y="100324"/>
                </a:lnTo>
                <a:lnTo>
                  <a:pt x="602674" y="76084"/>
                </a:lnTo>
                <a:lnTo>
                  <a:pt x="564106" y="55106"/>
                </a:lnTo>
                <a:lnTo>
                  <a:pt x="523669" y="37700"/>
                </a:lnTo>
                <a:lnTo>
                  <a:pt x="522186" y="37215"/>
                </a:lnTo>
                <a:close/>
              </a:path>
              <a:path w="1339850" h="1022984" extrusionOk="0">
                <a:moveTo>
                  <a:pt x="1054614" y="822970"/>
                </a:moveTo>
                <a:lnTo>
                  <a:pt x="1007543" y="824730"/>
                </a:lnTo>
                <a:lnTo>
                  <a:pt x="960752" y="829558"/>
                </a:lnTo>
                <a:lnTo>
                  <a:pt x="914199" y="837172"/>
                </a:lnTo>
                <a:lnTo>
                  <a:pt x="867847" y="847289"/>
                </a:lnTo>
                <a:lnTo>
                  <a:pt x="821656" y="859626"/>
                </a:lnTo>
                <a:lnTo>
                  <a:pt x="775586" y="873900"/>
                </a:lnTo>
                <a:lnTo>
                  <a:pt x="729598" y="889829"/>
                </a:lnTo>
                <a:lnTo>
                  <a:pt x="683654" y="907129"/>
                </a:lnTo>
                <a:lnTo>
                  <a:pt x="1339338" y="907129"/>
                </a:lnTo>
                <a:lnTo>
                  <a:pt x="1339342" y="883119"/>
                </a:lnTo>
                <a:lnTo>
                  <a:pt x="1285709" y="883119"/>
                </a:lnTo>
                <a:lnTo>
                  <a:pt x="1283329" y="875455"/>
                </a:lnTo>
                <a:lnTo>
                  <a:pt x="1279062" y="868041"/>
                </a:lnTo>
                <a:lnTo>
                  <a:pt x="1278956" y="852272"/>
                </a:lnTo>
                <a:lnTo>
                  <a:pt x="1246464" y="852272"/>
                </a:lnTo>
                <a:lnTo>
                  <a:pt x="1197888" y="838930"/>
                </a:lnTo>
                <a:lnTo>
                  <a:pt x="1149746" y="829788"/>
                </a:lnTo>
                <a:lnTo>
                  <a:pt x="1102001" y="824562"/>
                </a:lnTo>
                <a:lnTo>
                  <a:pt x="1054614" y="822970"/>
                </a:lnTo>
                <a:close/>
              </a:path>
              <a:path w="1339850" h="1022984" extrusionOk="0">
                <a:moveTo>
                  <a:pt x="1292609" y="133990"/>
                </a:moveTo>
                <a:lnTo>
                  <a:pt x="1292517" y="661909"/>
                </a:lnTo>
                <a:lnTo>
                  <a:pt x="1292358" y="822970"/>
                </a:lnTo>
                <a:lnTo>
                  <a:pt x="1292259" y="867874"/>
                </a:lnTo>
                <a:lnTo>
                  <a:pt x="1288013" y="875455"/>
                </a:lnTo>
                <a:lnTo>
                  <a:pt x="1285709" y="883119"/>
                </a:lnTo>
                <a:lnTo>
                  <a:pt x="1339342" y="883119"/>
                </a:lnTo>
                <a:lnTo>
                  <a:pt x="1339247" y="394024"/>
                </a:lnTo>
                <a:lnTo>
                  <a:pt x="1339121" y="340401"/>
                </a:lnTo>
                <a:lnTo>
                  <a:pt x="1338819" y="285542"/>
                </a:lnTo>
                <a:lnTo>
                  <a:pt x="1338276" y="231303"/>
                </a:lnTo>
                <a:lnTo>
                  <a:pt x="1337425" y="177068"/>
                </a:lnTo>
                <a:lnTo>
                  <a:pt x="1313764" y="137424"/>
                </a:lnTo>
                <a:lnTo>
                  <a:pt x="1292609" y="133990"/>
                </a:lnTo>
                <a:close/>
              </a:path>
              <a:path w="1339850" h="1022984" extrusionOk="0">
                <a:moveTo>
                  <a:pt x="331756" y="0"/>
                </a:moveTo>
                <a:lnTo>
                  <a:pt x="283686" y="318"/>
                </a:lnTo>
                <a:lnTo>
                  <a:pt x="235582" y="4119"/>
                </a:lnTo>
                <a:lnTo>
                  <a:pt x="187445" y="11194"/>
                </a:lnTo>
                <a:lnTo>
                  <a:pt x="139275" y="21337"/>
                </a:lnTo>
                <a:lnTo>
                  <a:pt x="91075" y="34339"/>
                </a:lnTo>
                <a:lnTo>
                  <a:pt x="67445" y="64904"/>
                </a:lnTo>
                <a:lnTo>
                  <a:pt x="67346" y="72401"/>
                </a:lnTo>
                <a:lnTo>
                  <a:pt x="67465" y="112850"/>
                </a:lnTo>
                <a:lnTo>
                  <a:pt x="67697" y="215032"/>
                </a:lnTo>
                <a:lnTo>
                  <a:pt x="67809" y="661909"/>
                </a:lnTo>
                <a:lnTo>
                  <a:pt x="67608" y="826324"/>
                </a:lnTo>
                <a:lnTo>
                  <a:pt x="67482" y="868167"/>
                </a:lnTo>
                <a:lnTo>
                  <a:pt x="63091" y="875455"/>
                </a:lnTo>
                <a:lnTo>
                  <a:pt x="63014" y="875612"/>
                </a:lnTo>
                <a:lnTo>
                  <a:pt x="60626" y="883046"/>
                </a:lnTo>
                <a:lnTo>
                  <a:pt x="596526" y="883046"/>
                </a:lnTo>
                <a:lnTo>
                  <a:pt x="577532" y="876826"/>
                </a:lnTo>
                <a:lnTo>
                  <a:pt x="528715" y="862170"/>
                </a:lnTo>
                <a:lnTo>
                  <a:pt x="488842" y="851801"/>
                </a:lnTo>
                <a:lnTo>
                  <a:pt x="105169" y="851801"/>
                </a:lnTo>
                <a:lnTo>
                  <a:pt x="104605" y="845707"/>
                </a:lnTo>
                <a:lnTo>
                  <a:pt x="103731" y="840461"/>
                </a:lnTo>
                <a:lnTo>
                  <a:pt x="103607" y="837172"/>
                </a:lnTo>
                <a:lnTo>
                  <a:pt x="102949" y="77500"/>
                </a:lnTo>
                <a:lnTo>
                  <a:pt x="101850" y="69825"/>
                </a:lnTo>
                <a:lnTo>
                  <a:pt x="159712" y="54676"/>
                </a:lnTo>
                <a:lnTo>
                  <a:pt x="206007" y="45717"/>
                </a:lnTo>
                <a:lnTo>
                  <a:pt x="252325" y="39832"/>
                </a:lnTo>
                <a:lnTo>
                  <a:pt x="298664" y="37215"/>
                </a:lnTo>
                <a:lnTo>
                  <a:pt x="522186" y="37215"/>
                </a:lnTo>
                <a:lnTo>
                  <a:pt x="475749" y="22014"/>
                </a:lnTo>
                <a:lnTo>
                  <a:pt x="427789" y="10640"/>
                </a:lnTo>
                <a:lnTo>
                  <a:pt x="379791" y="3371"/>
                </a:lnTo>
                <a:lnTo>
                  <a:pt x="331756" y="0"/>
                </a:lnTo>
                <a:close/>
              </a:path>
              <a:path w="1339850" h="1022984" extrusionOk="0">
                <a:moveTo>
                  <a:pt x="1268470" y="37723"/>
                </a:moveTo>
                <a:lnTo>
                  <a:pt x="1017228" y="37723"/>
                </a:lnTo>
                <a:lnTo>
                  <a:pt x="1069276" y="38999"/>
                </a:lnTo>
                <a:lnTo>
                  <a:pt x="1110425" y="43408"/>
                </a:lnTo>
                <a:lnTo>
                  <a:pt x="1151420" y="50113"/>
                </a:lnTo>
                <a:lnTo>
                  <a:pt x="1192359" y="57737"/>
                </a:lnTo>
                <a:lnTo>
                  <a:pt x="1233344" y="64904"/>
                </a:lnTo>
                <a:lnTo>
                  <a:pt x="1245134" y="66757"/>
                </a:lnTo>
                <a:lnTo>
                  <a:pt x="1248642" y="72401"/>
                </a:lnTo>
                <a:lnTo>
                  <a:pt x="1248423" y="184395"/>
                </a:lnTo>
                <a:lnTo>
                  <a:pt x="1248206" y="314337"/>
                </a:lnTo>
                <a:lnTo>
                  <a:pt x="1247585" y="840461"/>
                </a:lnTo>
                <a:lnTo>
                  <a:pt x="1246914" y="845707"/>
                </a:lnTo>
                <a:lnTo>
                  <a:pt x="1246464" y="852272"/>
                </a:lnTo>
                <a:lnTo>
                  <a:pt x="1278956" y="852272"/>
                </a:lnTo>
                <a:lnTo>
                  <a:pt x="1278849" y="759773"/>
                </a:lnTo>
                <a:lnTo>
                  <a:pt x="1278780" y="661909"/>
                </a:lnTo>
                <a:lnTo>
                  <a:pt x="1278906" y="171191"/>
                </a:lnTo>
                <a:lnTo>
                  <a:pt x="1279102" y="60412"/>
                </a:lnTo>
                <a:lnTo>
                  <a:pt x="1278120" y="50447"/>
                </a:lnTo>
                <a:lnTo>
                  <a:pt x="1274873" y="43175"/>
                </a:lnTo>
                <a:lnTo>
                  <a:pt x="1268982" y="37943"/>
                </a:lnTo>
                <a:lnTo>
                  <a:pt x="1268470" y="37723"/>
                </a:lnTo>
                <a:close/>
              </a:path>
              <a:path w="1339850" h="1022984" extrusionOk="0">
                <a:moveTo>
                  <a:pt x="280686" y="824915"/>
                </a:moveTo>
                <a:lnTo>
                  <a:pt x="230042" y="827270"/>
                </a:lnTo>
                <a:lnTo>
                  <a:pt x="178968" y="833760"/>
                </a:lnTo>
                <a:lnTo>
                  <a:pt x="105169" y="851801"/>
                </a:lnTo>
                <a:lnTo>
                  <a:pt x="488842" y="851801"/>
                </a:lnTo>
                <a:lnTo>
                  <a:pt x="430290" y="838930"/>
                </a:lnTo>
                <a:lnTo>
                  <a:pt x="380830" y="831125"/>
                </a:lnTo>
                <a:lnTo>
                  <a:pt x="330937" y="826324"/>
                </a:lnTo>
                <a:lnTo>
                  <a:pt x="280686" y="824915"/>
                </a:lnTo>
                <a:close/>
              </a:path>
              <a:path w="1339850" h="1022984" extrusionOk="0">
                <a:moveTo>
                  <a:pt x="1019780" y="1209"/>
                </a:moveTo>
                <a:lnTo>
                  <a:pt x="968796" y="4119"/>
                </a:lnTo>
                <a:lnTo>
                  <a:pt x="919449" y="11294"/>
                </a:lnTo>
                <a:lnTo>
                  <a:pt x="871586" y="22798"/>
                </a:lnTo>
                <a:lnTo>
                  <a:pt x="825254" y="38664"/>
                </a:lnTo>
                <a:lnTo>
                  <a:pt x="780446" y="58934"/>
                </a:lnTo>
                <a:lnTo>
                  <a:pt x="737161" y="83649"/>
                </a:lnTo>
                <a:lnTo>
                  <a:pt x="695392" y="112850"/>
                </a:lnTo>
                <a:lnTo>
                  <a:pt x="688890" y="117834"/>
                </a:lnTo>
                <a:lnTo>
                  <a:pt x="682199" y="122567"/>
                </a:lnTo>
                <a:lnTo>
                  <a:pt x="675434" y="127519"/>
                </a:lnTo>
                <a:lnTo>
                  <a:pt x="739542" y="127519"/>
                </a:lnTo>
                <a:lnTo>
                  <a:pt x="779064" y="102237"/>
                </a:lnTo>
                <a:lnTo>
                  <a:pt x="823615" y="79701"/>
                </a:lnTo>
                <a:lnTo>
                  <a:pt x="869748" y="62036"/>
                </a:lnTo>
                <a:lnTo>
                  <a:pt x="917422" y="49187"/>
                </a:lnTo>
                <a:lnTo>
                  <a:pt x="966596" y="41101"/>
                </a:lnTo>
                <a:lnTo>
                  <a:pt x="1017228" y="37723"/>
                </a:lnTo>
                <a:lnTo>
                  <a:pt x="1268470" y="37723"/>
                </a:lnTo>
                <a:lnTo>
                  <a:pt x="1260066" y="34098"/>
                </a:lnTo>
                <a:lnTo>
                  <a:pt x="1212895" y="20982"/>
                </a:lnTo>
                <a:lnTo>
                  <a:pt x="1165289" y="11391"/>
                </a:lnTo>
                <a:lnTo>
                  <a:pt x="1117240" y="5069"/>
                </a:lnTo>
                <a:lnTo>
                  <a:pt x="1068740" y="1761"/>
                </a:lnTo>
                <a:lnTo>
                  <a:pt x="1019780" y="12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1000">
              <a:srgbClr val="DE5559"/>
            </a:gs>
            <a:gs pos="100000">
              <a:schemeClr val="bg1">
                <a:shade val="80000"/>
                <a:lumMod val="10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115cd584f23_1_3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9585" y="557818"/>
            <a:ext cx="2781912" cy="4417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9" name="Google Shape;349;g115cd584f23_1_348"/>
          <p:cNvSpPr txBox="1"/>
          <p:nvPr/>
        </p:nvSpPr>
        <p:spPr>
          <a:xfrm>
            <a:off x="5802611" y="964200"/>
            <a:ext cx="1528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CURSOS</a:t>
            </a:r>
            <a:endParaRPr sz="2700" b="0" i="0" u="none" strike="noStrike" cap="none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50" name="Google Shape;350;g115cd584f23_1_348"/>
          <p:cNvSpPr txBox="1"/>
          <p:nvPr/>
        </p:nvSpPr>
        <p:spPr>
          <a:xfrm>
            <a:off x="5802611" y="1443100"/>
            <a:ext cx="2458886" cy="31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CO-OP Privado</a:t>
            </a:r>
            <a:endParaRPr sz="2000" b="0" i="0" u="none" strike="noStrike" cap="none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351" name="Google Shape;351;g115cd584f23_1_348"/>
          <p:cNvGrpSpPr/>
          <p:nvPr/>
        </p:nvGrpSpPr>
        <p:grpSpPr>
          <a:xfrm>
            <a:off x="611829" y="1061456"/>
            <a:ext cx="3209900" cy="3224486"/>
            <a:chOff x="1299059" y="2333897"/>
            <a:chExt cx="7057827" cy="7089899"/>
          </a:xfrm>
        </p:grpSpPr>
        <p:pic>
          <p:nvPicPr>
            <p:cNvPr id="352" name="Google Shape;352;g115cd584f23_1_3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9059" y="2333897"/>
              <a:ext cx="7057827" cy="15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g115cd584f23_1_3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9059" y="4194584"/>
              <a:ext cx="7057827" cy="15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g115cd584f23_1_34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99059" y="6055292"/>
              <a:ext cx="7057827" cy="15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g115cd584f23_1_34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99059" y="7915989"/>
              <a:ext cx="7057827" cy="15078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6" name="Google Shape;356;g115cd584f23_1_348"/>
          <p:cNvSpPr txBox="1"/>
          <p:nvPr/>
        </p:nvSpPr>
        <p:spPr>
          <a:xfrm>
            <a:off x="792671" y="1100575"/>
            <a:ext cx="17484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1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Duración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lang="en" sz="900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24</a:t>
            </a:r>
            <a:r>
              <a:rPr lang="en" sz="900" b="0" i="0" u="none" strike="noStrike" cap="none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" sz="900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120</a:t>
            </a:r>
            <a:r>
              <a:rPr lang="en" sz="900" b="0" i="0" u="none" strike="noStrike" cap="none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 semanas.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17-30 horas semanales</a:t>
            </a:r>
            <a:endParaRPr sz="900" b="0" i="0" u="none" strike="noStrike" cap="none">
              <a:solidFill>
                <a:srgbClr val="49494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g115cd584f23_1_348"/>
          <p:cNvSpPr txBox="1"/>
          <p:nvPr/>
        </p:nvSpPr>
        <p:spPr>
          <a:xfrm>
            <a:off x="792673" y="1939800"/>
            <a:ext cx="16866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1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 dirty="0" err="1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Precio</a:t>
            </a:r>
            <a:endParaRPr sz="11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 err="1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Desde</a:t>
            </a:r>
            <a:r>
              <a:rPr lang="en" sz="900" dirty="0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900" b="1" dirty="0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$12,000</a:t>
            </a:r>
            <a:r>
              <a:rPr lang="en" sz="900" b="1" i="0" u="none" strike="noStrike" cap="none" dirty="0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 CAD</a:t>
            </a:r>
            <a:endParaRPr sz="900" dirty="0">
              <a:solidFill>
                <a:srgbClr val="2827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BECAS </a:t>
            </a:r>
            <a:r>
              <a:rPr lang="en" sz="900" dirty="0" err="1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disponibles</a:t>
            </a:r>
            <a:endParaRPr sz="9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g115cd584f23_1_348"/>
          <p:cNvSpPr txBox="1"/>
          <p:nvPr/>
        </p:nvSpPr>
        <p:spPr>
          <a:xfrm>
            <a:off x="792677" y="2766413"/>
            <a:ext cx="22704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1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dirty="0" err="1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Tipos</a:t>
            </a:r>
            <a:endParaRPr sz="11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dirty="0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Business, Hospitality, Digital Marketing, IT, Communications, Sales, etc. </a:t>
            </a:r>
            <a:endParaRPr sz="9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g115cd584f23_1_348"/>
          <p:cNvSpPr txBox="1"/>
          <p:nvPr/>
        </p:nvSpPr>
        <p:spPr>
          <a:xfrm>
            <a:off x="792676" y="3678400"/>
            <a:ext cx="2848200" cy="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0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Disponible </a:t>
            </a:r>
            <a:r>
              <a:rPr lang="en" sz="1100" b="1" dirty="0" err="1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" sz="1100" b="1" dirty="0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1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rgbClr val="282727"/>
                </a:solidFill>
                <a:latin typeface="Montserrat"/>
                <a:ea typeface="Montserrat"/>
                <a:cs typeface="Montserrat"/>
                <a:sym typeface="Montserrat"/>
              </a:rPr>
              <a:t>Edmonton, Vancouver,  Toronto, y Montreal</a:t>
            </a:r>
            <a:endParaRPr sz="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40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 dirty="0">
                <a:solidFill>
                  <a:srgbClr val="49494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g115cd584f23_1_348"/>
          <p:cNvSpPr/>
          <p:nvPr/>
        </p:nvSpPr>
        <p:spPr>
          <a:xfrm>
            <a:off x="3186299" y="1175850"/>
            <a:ext cx="383438" cy="422929"/>
          </a:xfrm>
          <a:custGeom>
            <a:avLst/>
            <a:gdLst/>
            <a:ahLst/>
            <a:cxnLst/>
            <a:rect l="l" t="t" r="r" b="b"/>
            <a:pathLst>
              <a:path w="1036319" h="1135379" extrusionOk="0">
                <a:moveTo>
                  <a:pt x="282727" y="480809"/>
                </a:moveTo>
                <a:lnTo>
                  <a:pt x="281266" y="471170"/>
                </a:lnTo>
                <a:lnTo>
                  <a:pt x="274497" y="466077"/>
                </a:lnTo>
                <a:lnTo>
                  <a:pt x="258241" y="471703"/>
                </a:lnTo>
                <a:lnTo>
                  <a:pt x="256717" y="475767"/>
                </a:lnTo>
                <a:lnTo>
                  <a:pt x="189179" y="567842"/>
                </a:lnTo>
                <a:lnTo>
                  <a:pt x="158026" y="530606"/>
                </a:lnTo>
                <a:lnTo>
                  <a:pt x="132219" y="536498"/>
                </a:lnTo>
                <a:lnTo>
                  <a:pt x="134569" y="542124"/>
                </a:lnTo>
                <a:lnTo>
                  <a:pt x="138671" y="547649"/>
                </a:lnTo>
                <a:lnTo>
                  <a:pt x="176669" y="593039"/>
                </a:lnTo>
                <a:lnTo>
                  <a:pt x="183705" y="599516"/>
                </a:lnTo>
                <a:lnTo>
                  <a:pt x="190284" y="601522"/>
                </a:lnTo>
                <a:lnTo>
                  <a:pt x="196710" y="599046"/>
                </a:lnTo>
                <a:lnTo>
                  <a:pt x="203301" y="592086"/>
                </a:lnTo>
                <a:lnTo>
                  <a:pt x="263144" y="510578"/>
                </a:lnTo>
                <a:lnTo>
                  <a:pt x="272567" y="498271"/>
                </a:lnTo>
                <a:lnTo>
                  <a:pt x="276961" y="491959"/>
                </a:lnTo>
                <a:lnTo>
                  <a:pt x="280631" y="485317"/>
                </a:lnTo>
                <a:lnTo>
                  <a:pt x="282727" y="480809"/>
                </a:lnTo>
                <a:close/>
              </a:path>
              <a:path w="1036319" h="1135379" extrusionOk="0">
                <a:moveTo>
                  <a:pt x="283616" y="161112"/>
                </a:moveTo>
                <a:lnTo>
                  <a:pt x="282778" y="155714"/>
                </a:lnTo>
                <a:lnTo>
                  <a:pt x="278384" y="150660"/>
                </a:lnTo>
                <a:lnTo>
                  <a:pt x="272326" y="147866"/>
                </a:lnTo>
                <a:lnTo>
                  <a:pt x="266903" y="148475"/>
                </a:lnTo>
                <a:lnTo>
                  <a:pt x="262064" y="151676"/>
                </a:lnTo>
                <a:lnTo>
                  <a:pt x="257733" y="156692"/>
                </a:lnTo>
                <a:lnTo>
                  <a:pt x="189179" y="249910"/>
                </a:lnTo>
                <a:lnTo>
                  <a:pt x="157378" y="212153"/>
                </a:lnTo>
                <a:lnTo>
                  <a:pt x="132156" y="217982"/>
                </a:lnTo>
                <a:lnTo>
                  <a:pt x="134035" y="223431"/>
                </a:lnTo>
                <a:lnTo>
                  <a:pt x="137858" y="228841"/>
                </a:lnTo>
                <a:lnTo>
                  <a:pt x="176580" y="275170"/>
                </a:lnTo>
                <a:lnTo>
                  <a:pt x="183680" y="281762"/>
                </a:lnTo>
                <a:lnTo>
                  <a:pt x="190258" y="283870"/>
                </a:lnTo>
                <a:lnTo>
                  <a:pt x="196646" y="281457"/>
                </a:lnTo>
                <a:lnTo>
                  <a:pt x="203238" y="274523"/>
                </a:lnTo>
                <a:lnTo>
                  <a:pt x="278320" y="172199"/>
                </a:lnTo>
                <a:lnTo>
                  <a:pt x="281813" y="166662"/>
                </a:lnTo>
                <a:lnTo>
                  <a:pt x="283616" y="161112"/>
                </a:lnTo>
                <a:close/>
              </a:path>
              <a:path w="1036319" h="1135379" extrusionOk="0">
                <a:moveTo>
                  <a:pt x="293293" y="409727"/>
                </a:moveTo>
                <a:lnTo>
                  <a:pt x="285508" y="409714"/>
                </a:lnTo>
                <a:lnTo>
                  <a:pt x="219049" y="409727"/>
                </a:lnTo>
                <a:lnTo>
                  <a:pt x="293293" y="409727"/>
                </a:lnTo>
                <a:close/>
              </a:path>
              <a:path w="1036319" h="1135379" extrusionOk="0">
                <a:moveTo>
                  <a:pt x="330911" y="323583"/>
                </a:moveTo>
                <a:lnTo>
                  <a:pt x="330898" y="315709"/>
                </a:lnTo>
                <a:lnTo>
                  <a:pt x="330657" y="288353"/>
                </a:lnTo>
                <a:lnTo>
                  <a:pt x="330200" y="243052"/>
                </a:lnTo>
                <a:lnTo>
                  <a:pt x="329971" y="216204"/>
                </a:lnTo>
                <a:lnTo>
                  <a:pt x="329831" y="189674"/>
                </a:lnTo>
                <a:lnTo>
                  <a:pt x="329907" y="165836"/>
                </a:lnTo>
                <a:lnTo>
                  <a:pt x="330250" y="146786"/>
                </a:lnTo>
                <a:lnTo>
                  <a:pt x="330631" y="127736"/>
                </a:lnTo>
                <a:lnTo>
                  <a:pt x="330746" y="118300"/>
                </a:lnTo>
                <a:lnTo>
                  <a:pt x="330847" y="108686"/>
                </a:lnTo>
                <a:lnTo>
                  <a:pt x="330835" y="95491"/>
                </a:lnTo>
                <a:lnTo>
                  <a:pt x="326872" y="91846"/>
                </a:lnTo>
                <a:lnTo>
                  <a:pt x="304622" y="91833"/>
                </a:lnTo>
                <a:lnTo>
                  <a:pt x="304622" y="118300"/>
                </a:lnTo>
                <a:lnTo>
                  <a:pt x="304622" y="315709"/>
                </a:lnTo>
                <a:lnTo>
                  <a:pt x="106883" y="315709"/>
                </a:lnTo>
                <a:lnTo>
                  <a:pt x="106883" y="118300"/>
                </a:lnTo>
                <a:lnTo>
                  <a:pt x="304622" y="118300"/>
                </a:lnTo>
                <a:lnTo>
                  <a:pt x="304622" y="91833"/>
                </a:lnTo>
                <a:lnTo>
                  <a:pt x="206298" y="91757"/>
                </a:lnTo>
                <a:lnTo>
                  <a:pt x="98920" y="91846"/>
                </a:lnTo>
                <a:lnTo>
                  <a:pt x="80594" y="323583"/>
                </a:lnTo>
                <a:lnTo>
                  <a:pt x="81381" y="333171"/>
                </a:lnTo>
                <a:lnTo>
                  <a:pt x="84239" y="338975"/>
                </a:lnTo>
                <a:lnTo>
                  <a:pt x="89966" y="341845"/>
                </a:lnTo>
                <a:lnTo>
                  <a:pt x="99339" y="342620"/>
                </a:lnTo>
                <a:lnTo>
                  <a:pt x="205511" y="342658"/>
                </a:lnTo>
                <a:lnTo>
                  <a:pt x="311696" y="342620"/>
                </a:lnTo>
                <a:lnTo>
                  <a:pt x="321525" y="341845"/>
                </a:lnTo>
                <a:lnTo>
                  <a:pt x="327406" y="338937"/>
                </a:lnTo>
                <a:lnTo>
                  <a:pt x="330263" y="332930"/>
                </a:lnTo>
                <a:lnTo>
                  <a:pt x="330911" y="323583"/>
                </a:lnTo>
                <a:close/>
              </a:path>
              <a:path w="1036319" h="1135379" extrusionOk="0">
                <a:moveTo>
                  <a:pt x="330949" y="434809"/>
                </a:moveTo>
                <a:lnTo>
                  <a:pt x="311721" y="409740"/>
                </a:lnTo>
                <a:lnTo>
                  <a:pt x="305828" y="409740"/>
                </a:lnTo>
                <a:lnTo>
                  <a:pt x="305828" y="631939"/>
                </a:lnTo>
                <a:lnTo>
                  <a:pt x="303199" y="635012"/>
                </a:lnTo>
                <a:lnTo>
                  <a:pt x="205701" y="634619"/>
                </a:lnTo>
                <a:lnTo>
                  <a:pt x="108013" y="635050"/>
                </a:lnTo>
                <a:lnTo>
                  <a:pt x="105587" y="631659"/>
                </a:lnTo>
                <a:lnTo>
                  <a:pt x="105752" y="622223"/>
                </a:lnTo>
                <a:lnTo>
                  <a:pt x="105994" y="600329"/>
                </a:lnTo>
                <a:lnTo>
                  <a:pt x="105968" y="468922"/>
                </a:lnTo>
                <a:lnTo>
                  <a:pt x="105765" y="447027"/>
                </a:lnTo>
                <a:lnTo>
                  <a:pt x="105625" y="438010"/>
                </a:lnTo>
                <a:lnTo>
                  <a:pt x="108369" y="434848"/>
                </a:lnTo>
                <a:lnTo>
                  <a:pt x="205867" y="435152"/>
                </a:lnTo>
                <a:lnTo>
                  <a:pt x="298856" y="434848"/>
                </a:lnTo>
                <a:lnTo>
                  <a:pt x="303644" y="434848"/>
                </a:lnTo>
                <a:lnTo>
                  <a:pt x="305638" y="438010"/>
                </a:lnTo>
                <a:lnTo>
                  <a:pt x="305739" y="447027"/>
                </a:lnTo>
                <a:lnTo>
                  <a:pt x="305650" y="468922"/>
                </a:lnTo>
                <a:lnTo>
                  <a:pt x="305549" y="578421"/>
                </a:lnTo>
                <a:lnTo>
                  <a:pt x="305828" y="631939"/>
                </a:lnTo>
                <a:lnTo>
                  <a:pt x="305828" y="409740"/>
                </a:lnTo>
                <a:lnTo>
                  <a:pt x="219049" y="409727"/>
                </a:lnTo>
                <a:lnTo>
                  <a:pt x="212458" y="409727"/>
                </a:lnTo>
                <a:lnTo>
                  <a:pt x="206883" y="409727"/>
                </a:lnTo>
                <a:lnTo>
                  <a:pt x="126377" y="409714"/>
                </a:lnTo>
                <a:lnTo>
                  <a:pt x="84150" y="413194"/>
                </a:lnTo>
                <a:lnTo>
                  <a:pt x="80645" y="641502"/>
                </a:lnTo>
                <a:lnTo>
                  <a:pt x="81292" y="650582"/>
                </a:lnTo>
                <a:lnTo>
                  <a:pt x="152996" y="660171"/>
                </a:lnTo>
                <a:lnTo>
                  <a:pt x="205968" y="660196"/>
                </a:lnTo>
                <a:lnTo>
                  <a:pt x="311937" y="660171"/>
                </a:lnTo>
                <a:lnTo>
                  <a:pt x="321614" y="659472"/>
                </a:lnTo>
                <a:lnTo>
                  <a:pt x="327380" y="656755"/>
                </a:lnTo>
                <a:lnTo>
                  <a:pt x="330161" y="651090"/>
                </a:lnTo>
                <a:lnTo>
                  <a:pt x="330898" y="641502"/>
                </a:lnTo>
                <a:lnTo>
                  <a:pt x="330898" y="635050"/>
                </a:lnTo>
                <a:lnTo>
                  <a:pt x="330949" y="434809"/>
                </a:lnTo>
                <a:close/>
              </a:path>
              <a:path w="1036319" h="1135379" extrusionOk="0">
                <a:moveTo>
                  <a:pt x="487464" y="796493"/>
                </a:moveTo>
                <a:lnTo>
                  <a:pt x="437134" y="796493"/>
                </a:lnTo>
                <a:lnTo>
                  <a:pt x="437134" y="820826"/>
                </a:lnTo>
                <a:lnTo>
                  <a:pt x="487464" y="820826"/>
                </a:lnTo>
                <a:lnTo>
                  <a:pt x="487464" y="796493"/>
                </a:lnTo>
                <a:close/>
              </a:path>
              <a:path w="1036319" h="1135379" extrusionOk="0">
                <a:moveTo>
                  <a:pt x="524027" y="687044"/>
                </a:moveTo>
                <a:lnTo>
                  <a:pt x="479336" y="661035"/>
                </a:lnTo>
                <a:lnTo>
                  <a:pt x="466547" y="683260"/>
                </a:lnTo>
                <a:lnTo>
                  <a:pt x="511416" y="709282"/>
                </a:lnTo>
                <a:lnTo>
                  <a:pt x="524027" y="687044"/>
                </a:lnTo>
                <a:close/>
              </a:path>
              <a:path w="1036319" h="1135379" extrusionOk="0">
                <a:moveTo>
                  <a:pt x="524090" y="930071"/>
                </a:moveTo>
                <a:lnTo>
                  <a:pt x="511352" y="908037"/>
                </a:lnTo>
                <a:lnTo>
                  <a:pt x="466242" y="934097"/>
                </a:lnTo>
                <a:lnTo>
                  <a:pt x="479386" y="956119"/>
                </a:lnTo>
                <a:lnTo>
                  <a:pt x="524090" y="930071"/>
                </a:lnTo>
                <a:close/>
              </a:path>
              <a:path w="1036319" h="1135379" extrusionOk="0">
                <a:moveTo>
                  <a:pt x="609549" y="1006309"/>
                </a:moveTo>
                <a:lnTo>
                  <a:pt x="587489" y="993648"/>
                </a:lnTo>
                <a:lnTo>
                  <a:pt x="561263" y="1038707"/>
                </a:lnTo>
                <a:lnTo>
                  <a:pt x="583793" y="1051217"/>
                </a:lnTo>
                <a:lnTo>
                  <a:pt x="609549" y="1006309"/>
                </a:lnTo>
                <a:close/>
              </a:path>
              <a:path w="1036319" h="1135379" extrusionOk="0">
                <a:moveTo>
                  <a:pt x="609739" y="611009"/>
                </a:moveTo>
                <a:lnTo>
                  <a:pt x="583831" y="565962"/>
                </a:lnTo>
                <a:lnTo>
                  <a:pt x="561771" y="578929"/>
                </a:lnTo>
                <a:lnTo>
                  <a:pt x="587641" y="623709"/>
                </a:lnTo>
                <a:lnTo>
                  <a:pt x="609739" y="611009"/>
                </a:lnTo>
                <a:close/>
              </a:path>
              <a:path w="1036319" h="1135379" extrusionOk="0">
                <a:moveTo>
                  <a:pt x="721004" y="1030439"/>
                </a:moveTo>
                <a:lnTo>
                  <a:pt x="697141" y="1030439"/>
                </a:lnTo>
                <a:lnTo>
                  <a:pt x="697141" y="1081227"/>
                </a:lnTo>
                <a:lnTo>
                  <a:pt x="721004" y="1081227"/>
                </a:lnTo>
                <a:lnTo>
                  <a:pt x="721004" y="1030439"/>
                </a:lnTo>
                <a:close/>
              </a:path>
              <a:path w="1036319" h="1135379" extrusionOk="0">
                <a:moveTo>
                  <a:pt x="721156" y="536956"/>
                </a:moveTo>
                <a:lnTo>
                  <a:pt x="696912" y="536956"/>
                </a:lnTo>
                <a:lnTo>
                  <a:pt x="696912" y="587082"/>
                </a:lnTo>
                <a:lnTo>
                  <a:pt x="721156" y="587082"/>
                </a:lnTo>
                <a:lnTo>
                  <a:pt x="721156" y="536956"/>
                </a:lnTo>
                <a:close/>
              </a:path>
              <a:path w="1036319" h="1135379" extrusionOk="0">
                <a:moveTo>
                  <a:pt x="828001" y="815682"/>
                </a:moveTo>
                <a:lnTo>
                  <a:pt x="774141" y="801687"/>
                </a:lnTo>
                <a:lnTo>
                  <a:pt x="755637" y="801789"/>
                </a:lnTo>
                <a:lnTo>
                  <a:pt x="725576" y="802614"/>
                </a:lnTo>
                <a:lnTo>
                  <a:pt x="721169" y="799744"/>
                </a:lnTo>
                <a:lnTo>
                  <a:pt x="721766" y="787387"/>
                </a:lnTo>
                <a:lnTo>
                  <a:pt x="722236" y="771347"/>
                </a:lnTo>
                <a:lnTo>
                  <a:pt x="722287" y="755294"/>
                </a:lnTo>
                <a:lnTo>
                  <a:pt x="722045" y="723176"/>
                </a:lnTo>
                <a:lnTo>
                  <a:pt x="721918" y="723176"/>
                </a:lnTo>
                <a:lnTo>
                  <a:pt x="721817" y="642391"/>
                </a:lnTo>
                <a:lnTo>
                  <a:pt x="718083" y="636308"/>
                </a:lnTo>
                <a:lnTo>
                  <a:pt x="700582" y="635939"/>
                </a:lnTo>
                <a:lnTo>
                  <a:pt x="696315" y="641756"/>
                </a:lnTo>
                <a:lnTo>
                  <a:pt x="696290" y="820889"/>
                </a:lnTo>
                <a:lnTo>
                  <a:pt x="700011" y="827163"/>
                </a:lnTo>
                <a:lnTo>
                  <a:pt x="762177" y="827481"/>
                </a:lnTo>
                <a:lnTo>
                  <a:pt x="815263" y="827125"/>
                </a:lnTo>
                <a:lnTo>
                  <a:pt x="821778" y="825398"/>
                </a:lnTo>
                <a:lnTo>
                  <a:pt x="826262" y="821182"/>
                </a:lnTo>
                <a:lnTo>
                  <a:pt x="828001" y="815682"/>
                </a:lnTo>
                <a:close/>
              </a:path>
              <a:path w="1036319" h="1135379" extrusionOk="0">
                <a:moveTo>
                  <a:pt x="856488" y="1038618"/>
                </a:moveTo>
                <a:lnTo>
                  <a:pt x="830503" y="993800"/>
                </a:lnTo>
                <a:lnTo>
                  <a:pt x="808405" y="1006513"/>
                </a:lnTo>
                <a:lnTo>
                  <a:pt x="834161" y="1051420"/>
                </a:lnTo>
                <a:lnTo>
                  <a:pt x="856488" y="1038618"/>
                </a:lnTo>
                <a:close/>
              </a:path>
              <a:path w="1036319" h="1135379" extrusionOk="0">
                <a:moveTo>
                  <a:pt x="856703" y="579018"/>
                </a:moveTo>
                <a:lnTo>
                  <a:pt x="834605" y="565873"/>
                </a:lnTo>
                <a:lnTo>
                  <a:pt x="808583" y="611073"/>
                </a:lnTo>
                <a:lnTo>
                  <a:pt x="830846" y="623773"/>
                </a:lnTo>
                <a:lnTo>
                  <a:pt x="856703" y="579018"/>
                </a:lnTo>
                <a:close/>
              </a:path>
              <a:path w="1036319" h="1135379" extrusionOk="0">
                <a:moveTo>
                  <a:pt x="950214" y="683780"/>
                </a:moveTo>
                <a:lnTo>
                  <a:pt x="939419" y="661225"/>
                </a:lnTo>
                <a:lnTo>
                  <a:pt x="911529" y="676986"/>
                </a:lnTo>
                <a:lnTo>
                  <a:pt x="896035" y="686193"/>
                </a:lnTo>
                <a:lnTo>
                  <a:pt x="895553" y="691197"/>
                </a:lnTo>
                <a:lnTo>
                  <a:pt x="904354" y="705624"/>
                </a:lnTo>
                <a:lnTo>
                  <a:pt x="908265" y="707288"/>
                </a:lnTo>
                <a:lnTo>
                  <a:pt x="924001" y="698144"/>
                </a:lnTo>
                <a:lnTo>
                  <a:pt x="950214" y="683780"/>
                </a:lnTo>
                <a:close/>
              </a:path>
              <a:path w="1036319" h="1135379" extrusionOk="0">
                <a:moveTo>
                  <a:pt x="951801" y="934186"/>
                </a:moveTo>
                <a:lnTo>
                  <a:pt x="906627" y="908138"/>
                </a:lnTo>
                <a:lnTo>
                  <a:pt x="893876" y="930287"/>
                </a:lnTo>
                <a:lnTo>
                  <a:pt x="939038" y="956322"/>
                </a:lnTo>
                <a:lnTo>
                  <a:pt x="951801" y="934186"/>
                </a:lnTo>
                <a:close/>
              </a:path>
              <a:path w="1036319" h="1135379" extrusionOk="0">
                <a:moveTo>
                  <a:pt x="981303" y="796937"/>
                </a:moveTo>
                <a:lnTo>
                  <a:pt x="930922" y="796937"/>
                </a:lnTo>
                <a:lnTo>
                  <a:pt x="930922" y="821004"/>
                </a:lnTo>
                <a:lnTo>
                  <a:pt x="981303" y="821004"/>
                </a:lnTo>
                <a:lnTo>
                  <a:pt x="981303" y="796937"/>
                </a:lnTo>
                <a:close/>
              </a:path>
              <a:path w="1036319" h="1135379" extrusionOk="0">
                <a:moveTo>
                  <a:pt x="1035748" y="805218"/>
                </a:moveTo>
                <a:lnTo>
                  <a:pt x="1031824" y="760615"/>
                </a:lnTo>
                <a:lnTo>
                  <a:pt x="1031722" y="759929"/>
                </a:lnTo>
                <a:lnTo>
                  <a:pt x="1021257" y="714971"/>
                </a:lnTo>
                <a:lnTo>
                  <a:pt x="1010081" y="686155"/>
                </a:lnTo>
                <a:lnTo>
                  <a:pt x="1010081" y="809701"/>
                </a:lnTo>
                <a:lnTo>
                  <a:pt x="1005827" y="858253"/>
                </a:lnTo>
                <a:lnTo>
                  <a:pt x="994219" y="904341"/>
                </a:lnTo>
                <a:lnTo>
                  <a:pt x="975842" y="947343"/>
                </a:lnTo>
                <a:lnTo>
                  <a:pt x="951331" y="986624"/>
                </a:lnTo>
                <a:lnTo>
                  <a:pt x="921270" y="1021575"/>
                </a:lnTo>
                <a:lnTo>
                  <a:pt x="886282" y="1051572"/>
                </a:lnTo>
                <a:lnTo>
                  <a:pt x="846912" y="1076007"/>
                </a:lnTo>
                <a:lnTo>
                  <a:pt x="803973" y="1094193"/>
                </a:lnTo>
                <a:lnTo>
                  <a:pt x="757847" y="1105573"/>
                </a:lnTo>
                <a:lnTo>
                  <a:pt x="709244" y="1109510"/>
                </a:lnTo>
                <a:lnTo>
                  <a:pt x="660387" y="1105573"/>
                </a:lnTo>
                <a:lnTo>
                  <a:pt x="614133" y="1094193"/>
                </a:lnTo>
                <a:lnTo>
                  <a:pt x="571042" y="1075982"/>
                </a:lnTo>
                <a:lnTo>
                  <a:pt x="531736" y="1051572"/>
                </a:lnTo>
                <a:lnTo>
                  <a:pt x="496760" y="1021524"/>
                </a:lnTo>
                <a:lnTo>
                  <a:pt x="466763" y="986472"/>
                </a:lnTo>
                <a:lnTo>
                  <a:pt x="450494" y="960183"/>
                </a:lnTo>
                <a:lnTo>
                  <a:pt x="442341" y="947026"/>
                </a:lnTo>
                <a:lnTo>
                  <a:pt x="437159" y="934720"/>
                </a:lnTo>
                <a:lnTo>
                  <a:pt x="437045" y="934466"/>
                </a:lnTo>
                <a:lnTo>
                  <a:pt x="424141" y="903808"/>
                </a:lnTo>
                <a:lnTo>
                  <a:pt x="412750" y="857440"/>
                </a:lnTo>
                <a:lnTo>
                  <a:pt x="408774" y="808507"/>
                </a:lnTo>
                <a:lnTo>
                  <a:pt x="412673" y="759929"/>
                </a:lnTo>
                <a:lnTo>
                  <a:pt x="424040" y="713841"/>
                </a:lnTo>
                <a:lnTo>
                  <a:pt x="442252" y="670839"/>
                </a:lnTo>
                <a:lnTo>
                  <a:pt x="466686" y="631558"/>
                </a:lnTo>
                <a:lnTo>
                  <a:pt x="496709" y="596595"/>
                </a:lnTo>
                <a:lnTo>
                  <a:pt x="531698" y="566559"/>
                </a:lnTo>
                <a:lnTo>
                  <a:pt x="571030" y="542099"/>
                </a:lnTo>
                <a:lnTo>
                  <a:pt x="614070" y="523798"/>
                </a:lnTo>
                <a:lnTo>
                  <a:pt x="660196" y="512279"/>
                </a:lnTo>
                <a:lnTo>
                  <a:pt x="708774" y="508165"/>
                </a:lnTo>
                <a:lnTo>
                  <a:pt x="756704" y="511937"/>
                </a:lnTo>
                <a:lnTo>
                  <a:pt x="802589" y="523214"/>
                </a:lnTo>
                <a:lnTo>
                  <a:pt x="845705" y="541401"/>
                </a:lnTo>
                <a:lnTo>
                  <a:pt x="885342" y="565861"/>
                </a:lnTo>
                <a:lnTo>
                  <a:pt x="920788" y="595972"/>
                </a:lnTo>
                <a:lnTo>
                  <a:pt x="951318" y="631139"/>
                </a:lnTo>
                <a:lnTo>
                  <a:pt x="976236" y="670699"/>
                </a:lnTo>
                <a:lnTo>
                  <a:pt x="994803" y="714070"/>
                </a:lnTo>
                <a:lnTo>
                  <a:pt x="1006322" y="760615"/>
                </a:lnTo>
                <a:lnTo>
                  <a:pt x="1010081" y="809701"/>
                </a:lnTo>
                <a:lnTo>
                  <a:pt x="1010081" y="686155"/>
                </a:lnTo>
                <a:lnTo>
                  <a:pt x="979716" y="626516"/>
                </a:lnTo>
                <a:lnTo>
                  <a:pt x="951052" y="588645"/>
                </a:lnTo>
                <a:lnTo>
                  <a:pt x="918019" y="556526"/>
                </a:lnTo>
                <a:lnTo>
                  <a:pt x="880757" y="530123"/>
                </a:lnTo>
                <a:lnTo>
                  <a:pt x="839381" y="509384"/>
                </a:lnTo>
                <a:lnTo>
                  <a:pt x="794029" y="494284"/>
                </a:lnTo>
                <a:lnTo>
                  <a:pt x="744842" y="484784"/>
                </a:lnTo>
                <a:lnTo>
                  <a:pt x="733158" y="483247"/>
                </a:lnTo>
                <a:lnTo>
                  <a:pt x="730237" y="479780"/>
                </a:lnTo>
                <a:lnTo>
                  <a:pt x="730529" y="415544"/>
                </a:lnTo>
                <a:lnTo>
                  <a:pt x="730618" y="309841"/>
                </a:lnTo>
                <a:lnTo>
                  <a:pt x="730478" y="256984"/>
                </a:lnTo>
                <a:lnTo>
                  <a:pt x="730262" y="209334"/>
                </a:lnTo>
                <a:lnTo>
                  <a:pt x="704532" y="165201"/>
                </a:lnTo>
                <a:lnTo>
                  <a:pt x="704532" y="209346"/>
                </a:lnTo>
                <a:lnTo>
                  <a:pt x="704532" y="481761"/>
                </a:lnTo>
                <a:lnTo>
                  <a:pt x="649795" y="488099"/>
                </a:lnTo>
                <a:lnTo>
                  <a:pt x="598919" y="501497"/>
                </a:lnTo>
                <a:lnTo>
                  <a:pt x="552069" y="522135"/>
                </a:lnTo>
                <a:lnTo>
                  <a:pt x="509422" y="550176"/>
                </a:lnTo>
                <a:lnTo>
                  <a:pt x="471157" y="585800"/>
                </a:lnTo>
                <a:lnTo>
                  <a:pt x="437438" y="629158"/>
                </a:lnTo>
                <a:lnTo>
                  <a:pt x="413867" y="670242"/>
                </a:lnTo>
                <a:lnTo>
                  <a:pt x="396976" y="712203"/>
                </a:lnTo>
                <a:lnTo>
                  <a:pt x="386613" y="755027"/>
                </a:lnTo>
                <a:lnTo>
                  <a:pt x="382587" y="798690"/>
                </a:lnTo>
                <a:lnTo>
                  <a:pt x="384759" y="843178"/>
                </a:lnTo>
                <a:lnTo>
                  <a:pt x="392950" y="888441"/>
                </a:lnTo>
                <a:lnTo>
                  <a:pt x="407009" y="934466"/>
                </a:lnTo>
                <a:lnTo>
                  <a:pt x="190893" y="934427"/>
                </a:lnTo>
                <a:lnTo>
                  <a:pt x="28600" y="934720"/>
                </a:lnTo>
                <a:lnTo>
                  <a:pt x="25615" y="931773"/>
                </a:lnTo>
                <a:lnTo>
                  <a:pt x="25717" y="920902"/>
                </a:lnTo>
                <a:lnTo>
                  <a:pt x="25946" y="888441"/>
                </a:lnTo>
                <a:lnTo>
                  <a:pt x="25920" y="760615"/>
                </a:lnTo>
                <a:lnTo>
                  <a:pt x="24549" y="695921"/>
                </a:lnTo>
                <a:lnTo>
                  <a:pt x="24345" y="676821"/>
                </a:lnTo>
                <a:lnTo>
                  <a:pt x="25577" y="148526"/>
                </a:lnTo>
                <a:lnTo>
                  <a:pt x="25755" y="29552"/>
                </a:lnTo>
                <a:lnTo>
                  <a:pt x="28257" y="25628"/>
                </a:lnTo>
                <a:lnTo>
                  <a:pt x="299834" y="25958"/>
                </a:lnTo>
                <a:lnTo>
                  <a:pt x="520776" y="25933"/>
                </a:lnTo>
                <a:lnTo>
                  <a:pt x="521081" y="31521"/>
                </a:lnTo>
                <a:lnTo>
                  <a:pt x="521512" y="36283"/>
                </a:lnTo>
                <a:lnTo>
                  <a:pt x="521627" y="202831"/>
                </a:lnTo>
                <a:lnTo>
                  <a:pt x="526072" y="209232"/>
                </a:lnTo>
                <a:lnTo>
                  <a:pt x="570026" y="209372"/>
                </a:lnTo>
                <a:lnTo>
                  <a:pt x="704532" y="209346"/>
                </a:lnTo>
                <a:lnTo>
                  <a:pt x="704532" y="165201"/>
                </a:lnTo>
                <a:lnTo>
                  <a:pt x="685482" y="146062"/>
                </a:lnTo>
                <a:lnTo>
                  <a:pt x="685482" y="183603"/>
                </a:lnTo>
                <a:lnTo>
                  <a:pt x="547941" y="183603"/>
                </a:lnTo>
                <a:lnTo>
                  <a:pt x="547941" y="48590"/>
                </a:lnTo>
                <a:lnTo>
                  <a:pt x="551053" y="47294"/>
                </a:lnTo>
                <a:lnTo>
                  <a:pt x="685482" y="183603"/>
                </a:lnTo>
                <a:lnTo>
                  <a:pt x="685482" y="146062"/>
                </a:lnTo>
                <a:lnTo>
                  <a:pt x="587184" y="47294"/>
                </a:lnTo>
                <a:lnTo>
                  <a:pt x="565899" y="25920"/>
                </a:lnTo>
                <a:lnTo>
                  <a:pt x="565607" y="25628"/>
                </a:lnTo>
                <a:lnTo>
                  <a:pt x="542810" y="2705"/>
                </a:lnTo>
                <a:lnTo>
                  <a:pt x="536562" y="241"/>
                </a:lnTo>
                <a:lnTo>
                  <a:pt x="535952" y="0"/>
                </a:lnTo>
                <a:lnTo>
                  <a:pt x="375412" y="241"/>
                </a:lnTo>
                <a:lnTo>
                  <a:pt x="274650" y="190"/>
                </a:lnTo>
                <a:lnTo>
                  <a:pt x="22720" y="190"/>
                </a:lnTo>
                <a:lnTo>
                  <a:pt x="0" y="734123"/>
                </a:lnTo>
                <a:lnTo>
                  <a:pt x="101" y="938479"/>
                </a:lnTo>
                <a:lnTo>
                  <a:pt x="214515" y="960450"/>
                </a:lnTo>
                <a:lnTo>
                  <a:pt x="416445" y="960234"/>
                </a:lnTo>
                <a:lnTo>
                  <a:pt x="421716" y="963129"/>
                </a:lnTo>
                <a:lnTo>
                  <a:pt x="453529" y="1011047"/>
                </a:lnTo>
                <a:lnTo>
                  <a:pt x="484797" y="1045362"/>
                </a:lnTo>
                <a:lnTo>
                  <a:pt x="519976" y="1074508"/>
                </a:lnTo>
                <a:lnTo>
                  <a:pt x="558419" y="1098257"/>
                </a:lnTo>
                <a:lnTo>
                  <a:pt x="599516" y="1116393"/>
                </a:lnTo>
                <a:lnTo>
                  <a:pt x="642632" y="1128687"/>
                </a:lnTo>
                <a:lnTo>
                  <a:pt x="687133" y="1134897"/>
                </a:lnTo>
                <a:lnTo>
                  <a:pt x="732421" y="1134821"/>
                </a:lnTo>
                <a:lnTo>
                  <a:pt x="777849" y="1128204"/>
                </a:lnTo>
                <a:lnTo>
                  <a:pt x="822807" y="1114831"/>
                </a:lnTo>
                <a:lnTo>
                  <a:pt x="834415" y="1109510"/>
                </a:lnTo>
                <a:lnTo>
                  <a:pt x="865174" y="1095413"/>
                </a:lnTo>
                <a:lnTo>
                  <a:pt x="903516" y="1071003"/>
                </a:lnTo>
                <a:lnTo>
                  <a:pt x="937564" y="1042111"/>
                </a:lnTo>
                <a:lnTo>
                  <a:pt x="967028" y="1009307"/>
                </a:lnTo>
                <a:lnTo>
                  <a:pt x="991641" y="973099"/>
                </a:lnTo>
                <a:lnTo>
                  <a:pt x="1011097" y="934059"/>
                </a:lnTo>
                <a:lnTo>
                  <a:pt x="1025118" y="892708"/>
                </a:lnTo>
                <a:lnTo>
                  <a:pt x="1033437" y="849579"/>
                </a:lnTo>
                <a:lnTo>
                  <a:pt x="1035748" y="805218"/>
                </a:lnTo>
                <a:close/>
              </a:path>
            </a:pathLst>
          </a:custGeom>
          <a:solidFill>
            <a:srgbClr val="FF435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" name="Google Shape;361;g115cd584f23_1_348"/>
          <p:cNvGrpSpPr/>
          <p:nvPr/>
        </p:nvGrpSpPr>
        <p:grpSpPr>
          <a:xfrm>
            <a:off x="3115754" y="2087308"/>
            <a:ext cx="524510" cy="360566"/>
            <a:chOff x="16512655" y="5771889"/>
            <a:chExt cx="1270000" cy="916304"/>
          </a:xfrm>
        </p:grpSpPr>
        <p:sp>
          <p:nvSpPr>
            <p:cNvPr id="362" name="Google Shape;362;g115cd584f23_1_348"/>
            <p:cNvSpPr/>
            <p:nvPr/>
          </p:nvSpPr>
          <p:spPr>
            <a:xfrm>
              <a:off x="16512655" y="5771889"/>
              <a:ext cx="1270000" cy="916304"/>
            </a:xfrm>
            <a:custGeom>
              <a:avLst/>
              <a:gdLst/>
              <a:ahLst/>
              <a:cxnLst/>
              <a:rect l="l" t="t" r="r" b="b"/>
              <a:pathLst>
                <a:path w="1270000" h="916304" extrusionOk="0">
                  <a:moveTo>
                    <a:pt x="765263" y="457390"/>
                  </a:moveTo>
                  <a:lnTo>
                    <a:pt x="759015" y="411568"/>
                  </a:lnTo>
                  <a:lnTo>
                    <a:pt x="741540" y="370420"/>
                  </a:lnTo>
                  <a:lnTo>
                    <a:pt x="719251" y="341731"/>
                  </a:lnTo>
                  <a:lnTo>
                    <a:pt x="719251" y="458063"/>
                  </a:lnTo>
                  <a:lnTo>
                    <a:pt x="709142" y="507199"/>
                  </a:lnTo>
                  <a:lnTo>
                    <a:pt x="681939" y="547420"/>
                  </a:lnTo>
                  <a:lnTo>
                    <a:pt x="641718" y="574497"/>
                  </a:lnTo>
                  <a:lnTo>
                    <a:pt x="592467" y="584441"/>
                  </a:lnTo>
                  <a:lnTo>
                    <a:pt x="543445" y="574484"/>
                  </a:lnTo>
                  <a:lnTo>
                    <a:pt x="503262" y="547331"/>
                  </a:lnTo>
                  <a:lnTo>
                    <a:pt x="476072" y="507149"/>
                  </a:lnTo>
                  <a:lnTo>
                    <a:pt x="466039" y="458063"/>
                  </a:lnTo>
                  <a:lnTo>
                    <a:pt x="475970" y="409041"/>
                  </a:lnTo>
                  <a:lnTo>
                    <a:pt x="503123" y="368808"/>
                  </a:lnTo>
                  <a:lnTo>
                    <a:pt x="543280" y="341579"/>
                  </a:lnTo>
                  <a:lnTo>
                    <a:pt x="592264" y="331558"/>
                  </a:lnTo>
                  <a:lnTo>
                    <a:pt x="641743" y="341541"/>
                  </a:lnTo>
                  <a:lnTo>
                    <a:pt x="682218" y="368706"/>
                  </a:lnTo>
                  <a:lnTo>
                    <a:pt x="709460" y="408863"/>
                  </a:lnTo>
                  <a:lnTo>
                    <a:pt x="719201" y="457390"/>
                  </a:lnTo>
                  <a:lnTo>
                    <a:pt x="719251" y="458063"/>
                  </a:lnTo>
                  <a:lnTo>
                    <a:pt x="719251" y="341731"/>
                  </a:lnTo>
                  <a:lnTo>
                    <a:pt x="679500" y="308724"/>
                  </a:lnTo>
                  <a:lnTo>
                    <a:pt x="638225" y="291426"/>
                  </a:lnTo>
                  <a:lnTo>
                    <a:pt x="592289" y="285356"/>
                  </a:lnTo>
                  <a:lnTo>
                    <a:pt x="546442" y="291566"/>
                  </a:lnTo>
                  <a:lnTo>
                    <a:pt x="505269" y="308978"/>
                  </a:lnTo>
                  <a:lnTo>
                    <a:pt x="470420" y="335927"/>
                  </a:lnTo>
                  <a:lnTo>
                    <a:pt x="443534" y="370776"/>
                  </a:lnTo>
                  <a:lnTo>
                    <a:pt x="426250" y="411873"/>
                  </a:lnTo>
                  <a:lnTo>
                    <a:pt x="420255" y="457390"/>
                  </a:lnTo>
                  <a:lnTo>
                    <a:pt x="420293" y="458063"/>
                  </a:lnTo>
                  <a:lnTo>
                    <a:pt x="426504" y="503847"/>
                  </a:lnTo>
                  <a:lnTo>
                    <a:pt x="443953" y="545287"/>
                  </a:lnTo>
                  <a:lnTo>
                    <a:pt x="470992" y="580288"/>
                  </a:lnTo>
                  <a:lnTo>
                    <a:pt x="505980" y="607225"/>
                  </a:lnTo>
                  <a:lnTo>
                    <a:pt x="547306" y="624497"/>
                  </a:lnTo>
                  <a:lnTo>
                    <a:pt x="593382" y="630491"/>
                  </a:lnTo>
                  <a:lnTo>
                    <a:pt x="639216" y="624166"/>
                  </a:lnTo>
                  <a:lnTo>
                    <a:pt x="680351" y="606653"/>
                  </a:lnTo>
                  <a:lnTo>
                    <a:pt x="715137" y="579589"/>
                  </a:lnTo>
                  <a:lnTo>
                    <a:pt x="741972" y="544601"/>
                  </a:lnTo>
                  <a:lnTo>
                    <a:pt x="759218" y="503326"/>
                  </a:lnTo>
                  <a:lnTo>
                    <a:pt x="765263" y="457390"/>
                  </a:lnTo>
                  <a:close/>
                </a:path>
                <a:path w="1270000" h="916304" extrusionOk="0">
                  <a:moveTo>
                    <a:pt x="1185468" y="500824"/>
                  </a:moveTo>
                  <a:lnTo>
                    <a:pt x="1080516" y="255130"/>
                  </a:lnTo>
                  <a:lnTo>
                    <a:pt x="1080516" y="379831"/>
                  </a:lnTo>
                  <a:lnTo>
                    <a:pt x="1047813" y="402805"/>
                  </a:lnTo>
                  <a:lnTo>
                    <a:pt x="1026426" y="435521"/>
                  </a:lnTo>
                  <a:lnTo>
                    <a:pt x="1018514" y="474319"/>
                  </a:lnTo>
                  <a:lnTo>
                    <a:pt x="1026172" y="515505"/>
                  </a:lnTo>
                  <a:lnTo>
                    <a:pt x="334530" y="811022"/>
                  </a:lnTo>
                  <a:lnTo>
                    <a:pt x="324383" y="793076"/>
                  </a:lnTo>
                  <a:lnTo>
                    <a:pt x="311594" y="777925"/>
                  </a:lnTo>
                  <a:lnTo>
                    <a:pt x="296113" y="765632"/>
                  </a:lnTo>
                  <a:lnTo>
                    <a:pt x="278866" y="756793"/>
                  </a:lnTo>
                  <a:lnTo>
                    <a:pt x="277888" y="756285"/>
                  </a:lnTo>
                  <a:lnTo>
                    <a:pt x="258356" y="750506"/>
                  </a:lnTo>
                  <a:lnTo>
                    <a:pt x="238760" y="748703"/>
                  </a:lnTo>
                  <a:lnTo>
                    <a:pt x="219100" y="750811"/>
                  </a:lnTo>
                  <a:lnTo>
                    <a:pt x="199390" y="756793"/>
                  </a:lnTo>
                  <a:lnTo>
                    <a:pt x="104914" y="535965"/>
                  </a:lnTo>
                  <a:lnTo>
                    <a:pt x="138722" y="511695"/>
                  </a:lnTo>
                  <a:lnTo>
                    <a:pt x="159689" y="478256"/>
                  </a:lnTo>
                  <a:lnTo>
                    <a:pt x="166839" y="439775"/>
                  </a:lnTo>
                  <a:lnTo>
                    <a:pt x="159156" y="400354"/>
                  </a:lnTo>
                  <a:lnTo>
                    <a:pt x="850150" y="105105"/>
                  </a:lnTo>
                  <a:lnTo>
                    <a:pt x="875906" y="139242"/>
                  </a:lnTo>
                  <a:lnTo>
                    <a:pt x="907148" y="159715"/>
                  </a:lnTo>
                  <a:lnTo>
                    <a:pt x="943965" y="166560"/>
                  </a:lnTo>
                  <a:lnTo>
                    <a:pt x="986434" y="159842"/>
                  </a:lnTo>
                  <a:lnTo>
                    <a:pt x="1080516" y="379831"/>
                  </a:lnTo>
                  <a:lnTo>
                    <a:pt x="1080516" y="255130"/>
                  </a:lnTo>
                  <a:lnTo>
                    <a:pt x="1039812" y="159842"/>
                  </a:lnTo>
                  <a:lnTo>
                    <a:pt x="1016419" y="105105"/>
                  </a:lnTo>
                  <a:lnTo>
                    <a:pt x="971524" y="0"/>
                  </a:lnTo>
                  <a:lnTo>
                    <a:pt x="0" y="414959"/>
                  </a:lnTo>
                  <a:lnTo>
                    <a:pt x="213918" y="915809"/>
                  </a:lnTo>
                  <a:lnTo>
                    <a:pt x="459257" y="811022"/>
                  </a:lnTo>
                  <a:lnTo>
                    <a:pt x="1185468" y="500824"/>
                  </a:lnTo>
                  <a:close/>
                </a:path>
                <a:path w="1270000" h="916304" extrusionOk="0">
                  <a:moveTo>
                    <a:pt x="1248689" y="704481"/>
                  </a:moveTo>
                  <a:lnTo>
                    <a:pt x="1139913" y="171030"/>
                  </a:lnTo>
                  <a:lnTo>
                    <a:pt x="1061885" y="186829"/>
                  </a:lnTo>
                  <a:lnTo>
                    <a:pt x="1198181" y="506031"/>
                  </a:lnTo>
                  <a:lnTo>
                    <a:pt x="1161669" y="521652"/>
                  </a:lnTo>
                  <a:lnTo>
                    <a:pt x="1170432" y="565327"/>
                  </a:lnTo>
                  <a:lnTo>
                    <a:pt x="1150721" y="571715"/>
                  </a:lnTo>
                  <a:lnTo>
                    <a:pt x="1133284" y="581177"/>
                  </a:lnTo>
                  <a:lnTo>
                    <a:pt x="1105420" y="609739"/>
                  </a:lnTo>
                  <a:lnTo>
                    <a:pt x="1090129" y="646544"/>
                  </a:lnTo>
                  <a:lnTo>
                    <a:pt x="1088212" y="666165"/>
                  </a:lnTo>
                  <a:lnTo>
                    <a:pt x="1090002" y="686587"/>
                  </a:lnTo>
                  <a:lnTo>
                    <a:pt x="1086662" y="687755"/>
                  </a:lnTo>
                  <a:lnTo>
                    <a:pt x="499122" y="807885"/>
                  </a:lnTo>
                  <a:lnTo>
                    <a:pt x="456514" y="822883"/>
                  </a:lnTo>
                  <a:lnTo>
                    <a:pt x="391160" y="850988"/>
                  </a:lnTo>
                  <a:lnTo>
                    <a:pt x="280098" y="898118"/>
                  </a:lnTo>
                  <a:lnTo>
                    <a:pt x="278917" y="898982"/>
                  </a:lnTo>
                  <a:lnTo>
                    <a:pt x="276339" y="900442"/>
                  </a:lnTo>
                  <a:lnTo>
                    <a:pt x="279285" y="901217"/>
                  </a:lnTo>
                  <a:lnTo>
                    <a:pt x="280708" y="902068"/>
                  </a:lnTo>
                  <a:lnTo>
                    <a:pt x="1248689" y="704481"/>
                  </a:lnTo>
                  <a:close/>
                </a:path>
                <a:path w="1270000" h="916304" extrusionOk="0">
                  <a:moveTo>
                    <a:pt x="1269809" y="371868"/>
                  </a:moveTo>
                  <a:lnTo>
                    <a:pt x="1190993" y="371868"/>
                  </a:lnTo>
                  <a:lnTo>
                    <a:pt x="1260678" y="711796"/>
                  </a:lnTo>
                  <a:lnTo>
                    <a:pt x="1221244" y="720788"/>
                  </a:lnTo>
                  <a:lnTo>
                    <a:pt x="1221244" y="763689"/>
                  </a:lnTo>
                  <a:lnTo>
                    <a:pt x="1200581" y="766152"/>
                  </a:lnTo>
                  <a:lnTo>
                    <a:pt x="1181582" y="772007"/>
                  </a:lnTo>
                  <a:lnTo>
                    <a:pt x="1148537" y="794448"/>
                  </a:lnTo>
                  <a:lnTo>
                    <a:pt x="1126299" y="827557"/>
                  </a:lnTo>
                  <a:lnTo>
                    <a:pt x="1118006" y="866914"/>
                  </a:lnTo>
                  <a:lnTo>
                    <a:pt x="504939" y="866965"/>
                  </a:lnTo>
                  <a:lnTo>
                    <a:pt x="501459" y="867257"/>
                  </a:lnTo>
                  <a:lnTo>
                    <a:pt x="266903" y="915047"/>
                  </a:lnTo>
                  <a:lnTo>
                    <a:pt x="267042" y="915657"/>
                  </a:lnTo>
                  <a:lnTo>
                    <a:pt x="1269809" y="915657"/>
                  </a:lnTo>
                  <a:lnTo>
                    <a:pt x="1269809" y="371868"/>
                  </a:lnTo>
                  <a:close/>
                </a:path>
              </a:pathLst>
            </a:custGeom>
            <a:solidFill>
              <a:srgbClr val="FF435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g115cd584f23_1_348"/>
            <p:cNvSpPr/>
            <p:nvPr/>
          </p:nvSpPr>
          <p:spPr>
            <a:xfrm>
              <a:off x="16694152" y="6285515"/>
              <a:ext cx="240300" cy="1371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g115cd584f23_1_348"/>
            <p:cNvSpPr/>
            <p:nvPr/>
          </p:nvSpPr>
          <p:spPr>
            <a:xfrm>
              <a:off x="17276228" y="6036968"/>
              <a:ext cx="240030" cy="137160"/>
            </a:xfrm>
            <a:custGeom>
              <a:avLst/>
              <a:gdLst/>
              <a:ahLst/>
              <a:cxnLst/>
              <a:rect l="l" t="t" r="r" b="b"/>
              <a:pathLst>
                <a:path w="240030" h="137160" extrusionOk="0">
                  <a:moveTo>
                    <a:pt x="222087" y="0"/>
                  </a:moveTo>
                  <a:lnTo>
                    <a:pt x="0" y="94761"/>
                  </a:lnTo>
                  <a:lnTo>
                    <a:pt x="18177" y="137095"/>
                  </a:lnTo>
                  <a:lnTo>
                    <a:pt x="240013" y="42291"/>
                  </a:lnTo>
                  <a:lnTo>
                    <a:pt x="222087" y="0"/>
                  </a:lnTo>
                  <a:close/>
                </a:path>
              </a:pathLst>
            </a:custGeom>
            <a:solidFill>
              <a:srgbClr val="FF435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115cd584f23_1_348"/>
            <p:cNvSpPr/>
            <p:nvPr/>
          </p:nvSpPr>
          <p:spPr>
            <a:xfrm>
              <a:off x="17043958" y="6135614"/>
              <a:ext cx="124200" cy="1854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6" name="Google Shape;366;g115cd584f23_1_348"/>
          <p:cNvSpPr/>
          <p:nvPr/>
        </p:nvSpPr>
        <p:spPr>
          <a:xfrm>
            <a:off x="3254376" y="2936399"/>
            <a:ext cx="472297" cy="360602"/>
          </a:xfrm>
          <a:custGeom>
            <a:avLst/>
            <a:gdLst/>
            <a:ahLst/>
            <a:cxnLst/>
            <a:rect l="l" t="t" r="r" b="b"/>
            <a:pathLst>
              <a:path w="1339850" h="1022984" extrusionOk="0">
                <a:moveTo>
                  <a:pt x="54919" y="127771"/>
                </a:moveTo>
                <a:lnTo>
                  <a:pt x="14037" y="142527"/>
                </a:lnTo>
                <a:lnTo>
                  <a:pt x="1811" y="181047"/>
                </a:lnTo>
                <a:lnTo>
                  <a:pt x="122" y="889829"/>
                </a:lnTo>
                <a:lnTo>
                  <a:pt x="0" y="971494"/>
                </a:lnTo>
                <a:lnTo>
                  <a:pt x="6135" y="971934"/>
                </a:lnTo>
                <a:lnTo>
                  <a:pt x="9654" y="972405"/>
                </a:lnTo>
                <a:lnTo>
                  <a:pt x="554412" y="972405"/>
                </a:lnTo>
                <a:lnTo>
                  <a:pt x="564642" y="973035"/>
                </a:lnTo>
                <a:lnTo>
                  <a:pt x="573824" y="975320"/>
                </a:lnTo>
                <a:lnTo>
                  <a:pt x="582273" y="979801"/>
                </a:lnTo>
                <a:lnTo>
                  <a:pt x="590306" y="987022"/>
                </a:lnTo>
                <a:lnTo>
                  <a:pt x="623479" y="1011961"/>
                </a:lnTo>
                <a:lnTo>
                  <a:pt x="662231" y="1022533"/>
                </a:lnTo>
                <a:lnTo>
                  <a:pt x="701690" y="1017836"/>
                </a:lnTo>
                <a:lnTo>
                  <a:pt x="736982" y="996969"/>
                </a:lnTo>
                <a:lnTo>
                  <a:pt x="753821" y="984167"/>
                </a:lnTo>
                <a:lnTo>
                  <a:pt x="770998" y="976460"/>
                </a:lnTo>
                <a:lnTo>
                  <a:pt x="789089" y="973059"/>
                </a:lnTo>
                <a:lnTo>
                  <a:pt x="822113" y="973059"/>
                </a:lnTo>
                <a:lnTo>
                  <a:pt x="825378" y="972572"/>
                </a:lnTo>
                <a:lnTo>
                  <a:pt x="1339330" y="972457"/>
                </a:lnTo>
                <a:lnTo>
                  <a:pt x="1339338" y="907998"/>
                </a:lnTo>
                <a:lnTo>
                  <a:pt x="669162" y="907998"/>
                </a:lnTo>
                <a:lnTo>
                  <a:pt x="599569" y="884043"/>
                </a:lnTo>
                <a:lnTo>
                  <a:pt x="596526" y="883046"/>
                </a:lnTo>
                <a:lnTo>
                  <a:pt x="60626" y="883046"/>
                </a:lnTo>
                <a:lnTo>
                  <a:pt x="58710" y="875612"/>
                </a:lnTo>
                <a:lnTo>
                  <a:pt x="55150" y="868167"/>
                </a:lnTo>
                <a:lnTo>
                  <a:pt x="55044" y="759773"/>
                </a:lnTo>
                <a:lnTo>
                  <a:pt x="54919" y="127771"/>
                </a:lnTo>
                <a:close/>
              </a:path>
              <a:path w="1339850" h="1022984" extrusionOk="0">
                <a:moveTo>
                  <a:pt x="822113" y="973059"/>
                </a:moveTo>
                <a:lnTo>
                  <a:pt x="789089" y="973059"/>
                </a:lnTo>
                <a:lnTo>
                  <a:pt x="808666" y="973180"/>
                </a:lnTo>
                <a:lnTo>
                  <a:pt x="816959" y="973829"/>
                </a:lnTo>
                <a:lnTo>
                  <a:pt x="822113" y="973059"/>
                </a:lnTo>
                <a:close/>
              </a:path>
              <a:path w="1339850" h="1022984" extrusionOk="0">
                <a:moveTo>
                  <a:pt x="554412" y="972405"/>
                </a:moveTo>
                <a:lnTo>
                  <a:pt x="13172" y="972405"/>
                </a:lnTo>
                <a:lnTo>
                  <a:pt x="308398" y="972519"/>
                </a:lnTo>
                <a:lnTo>
                  <a:pt x="554412" y="972405"/>
                </a:lnTo>
                <a:close/>
              </a:path>
              <a:path w="1339850" h="1022984" extrusionOk="0">
                <a:moveTo>
                  <a:pt x="522186" y="37215"/>
                </a:moveTo>
                <a:lnTo>
                  <a:pt x="298664" y="37215"/>
                </a:lnTo>
                <a:lnTo>
                  <a:pt x="345025" y="38057"/>
                </a:lnTo>
                <a:lnTo>
                  <a:pt x="391406" y="42552"/>
                </a:lnTo>
                <a:lnTo>
                  <a:pt x="437807" y="50892"/>
                </a:lnTo>
                <a:lnTo>
                  <a:pt x="484226" y="63270"/>
                </a:lnTo>
                <a:lnTo>
                  <a:pt x="532670" y="81545"/>
                </a:lnTo>
                <a:lnTo>
                  <a:pt x="578190" y="105019"/>
                </a:lnTo>
                <a:lnTo>
                  <a:pt x="620881" y="133364"/>
                </a:lnTo>
                <a:lnTo>
                  <a:pt x="660838" y="166251"/>
                </a:lnTo>
                <a:lnTo>
                  <a:pt x="670021" y="191078"/>
                </a:lnTo>
                <a:lnTo>
                  <a:pt x="669915" y="410338"/>
                </a:lnTo>
                <a:lnTo>
                  <a:pt x="669795" y="495431"/>
                </a:lnTo>
                <a:lnTo>
                  <a:pt x="669189" y="822970"/>
                </a:lnTo>
                <a:lnTo>
                  <a:pt x="669162" y="907998"/>
                </a:lnTo>
                <a:lnTo>
                  <a:pt x="1339338" y="907998"/>
                </a:lnTo>
                <a:lnTo>
                  <a:pt x="1339338" y="907129"/>
                </a:lnTo>
                <a:lnTo>
                  <a:pt x="683654" y="907129"/>
                </a:lnTo>
                <a:lnTo>
                  <a:pt x="683120" y="899171"/>
                </a:lnTo>
                <a:lnTo>
                  <a:pt x="682366" y="893056"/>
                </a:lnTo>
                <a:lnTo>
                  <a:pt x="682251" y="495431"/>
                </a:lnTo>
                <a:lnTo>
                  <a:pt x="682083" y="191078"/>
                </a:lnTo>
                <a:lnTo>
                  <a:pt x="736138" y="129697"/>
                </a:lnTo>
                <a:lnTo>
                  <a:pt x="739542" y="127519"/>
                </a:lnTo>
                <a:lnTo>
                  <a:pt x="675434" y="127519"/>
                </a:lnTo>
                <a:lnTo>
                  <a:pt x="639681" y="100324"/>
                </a:lnTo>
                <a:lnTo>
                  <a:pt x="602674" y="76084"/>
                </a:lnTo>
                <a:lnTo>
                  <a:pt x="564106" y="55106"/>
                </a:lnTo>
                <a:lnTo>
                  <a:pt x="523669" y="37700"/>
                </a:lnTo>
                <a:lnTo>
                  <a:pt x="522186" y="37215"/>
                </a:lnTo>
                <a:close/>
              </a:path>
              <a:path w="1339850" h="1022984" extrusionOk="0">
                <a:moveTo>
                  <a:pt x="1054614" y="822970"/>
                </a:moveTo>
                <a:lnTo>
                  <a:pt x="1007543" y="824730"/>
                </a:lnTo>
                <a:lnTo>
                  <a:pt x="960752" y="829558"/>
                </a:lnTo>
                <a:lnTo>
                  <a:pt x="914199" y="837172"/>
                </a:lnTo>
                <a:lnTo>
                  <a:pt x="867847" y="847289"/>
                </a:lnTo>
                <a:lnTo>
                  <a:pt x="821656" y="859626"/>
                </a:lnTo>
                <a:lnTo>
                  <a:pt x="775586" y="873900"/>
                </a:lnTo>
                <a:lnTo>
                  <a:pt x="729598" y="889829"/>
                </a:lnTo>
                <a:lnTo>
                  <a:pt x="683654" y="907129"/>
                </a:lnTo>
                <a:lnTo>
                  <a:pt x="1339338" y="907129"/>
                </a:lnTo>
                <a:lnTo>
                  <a:pt x="1339342" y="883119"/>
                </a:lnTo>
                <a:lnTo>
                  <a:pt x="1285709" y="883119"/>
                </a:lnTo>
                <a:lnTo>
                  <a:pt x="1283329" y="875455"/>
                </a:lnTo>
                <a:lnTo>
                  <a:pt x="1279062" y="868041"/>
                </a:lnTo>
                <a:lnTo>
                  <a:pt x="1278956" y="852272"/>
                </a:lnTo>
                <a:lnTo>
                  <a:pt x="1246464" y="852272"/>
                </a:lnTo>
                <a:lnTo>
                  <a:pt x="1197888" y="838930"/>
                </a:lnTo>
                <a:lnTo>
                  <a:pt x="1149746" y="829788"/>
                </a:lnTo>
                <a:lnTo>
                  <a:pt x="1102001" y="824562"/>
                </a:lnTo>
                <a:lnTo>
                  <a:pt x="1054614" y="822970"/>
                </a:lnTo>
                <a:close/>
              </a:path>
              <a:path w="1339850" h="1022984" extrusionOk="0">
                <a:moveTo>
                  <a:pt x="1292609" y="133990"/>
                </a:moveTo>
                <a:lnTo>
                  <a:pt x="1292517" y="661909"/>
                </a:lnTo>
                <a:lnTo>
                  <a:pt x="1292358" y="822970"/>
                </a:lnTo>
                <a:lnTo>
                  <a:pt x="1292259" y="867874"/>
                </a:lnTo>
                <a:lnTo>
                  <a:pt x="1288013" y="875455"/>
                </a:lnTo>
                <a:lnTo>
                  <a:pt x="1285709" y="883119"/>
                </a:lnTo>
                <a:lnTo>
                  <a:pt x="1339342" y="883119"/>
                </a:lnTo>
                <a:lnTo>
                  <a:pt x="1339247" y="394024"/>
                </a:lnTo>
                <a:lnTo>
                  <a:pt x="1339121" y="340401"/>
                </a:lnTo>
                <a:lnTo>
                  <a:pt x="1338819" y="285542"/>
                </a:lnTo>
                <a:lnTo>
                  <a:pt x="1338276" y="231303"/>
                </a:lnTo>
                <a:lnTo>
                  <a:pt x="1337425" y="177068"/>
                </a:lnTo>
                <a:lnTo>
                  <a:pt x="1313764" y="137424"/>
                </a:lnTo>
                <a:lnTo>
                  <a:pt x="1292609" y="133990"/>
                </a:lnTo>
                <a:close/>
              </a:path>
              <a:path w="1339850" h="1022984" extrusionOk="0">
                <a:moveTo>
                  <a:pt x="331756" y="0"/>
                </a:moveTo>
                <a:lnTo>
                  <a:pt x="283686" y="318"/>
                </a:lnTo>
                <a:lnTo>
                  <a:pt x="235582" y="4119"/>
                </a:lnTo>
                <a:lnTo>
                  <a:pt x="187445" y="11194"/>
                </a:lnTo>
                <a:lnTo>
                  <a:pt x="139275" y="21337"/>
                </a:lnTo>
                <a:lnTo>
                  <a:pt x="91075" y="34339"/>
                </a:lnTo>
                <a:lnTo>
                  <a:pt x="67445" y="64904"/>
                </a:lnTo>
                <a:lnTo>
                  <a:pt x="67346" y="72401"/>
                </a:lnTo>
                <a:lnTo>
                  <a:pt x="67465" y="112850"/>
                </a:lnTo>
                <a:lnTo>
                  <a:pt x="67697" y="215032"/>
                </a:lnTo>
                <a:lnTo>
                  <a:pt x="67809" y="661909"/>
                </a:lnTo>
                <a:lnTo>
                  <a:pt x="67608" y="826324"/>
                </a:lnTo>
                <a:lnTo>
                  <a:pt x="67482" y="868167"/>
                </a:lnTo>
                <a:lnTo>
                  <a:pt x="63091" y="875455"/>
                </a:lnTo>
                <a:lnTo>
                  <a:pt x="63014" y="875612"/>
                </a:lnTo>
                <a:lnTo>
                  <a:pt x="60626" y="883046"/>
                </a:lnTo>
                <a:lnTo>
                  <a:pt x="596526" y="883046"/>
                </a:lnTo>
                <a:lnTo>
                  <a:pt x="577532" y="876826"/>
                </a:lnTo>
                <a:lnTo>
                  <a:pt x="528715" y="862170"/>
                </a:lnTo>
                <a:lnTo>
                  <a:pt x="488842" y="851801"/>
                </a:lnTo>
                <a:lnTo>
                  <a:pt x="105169" y="851801"/>
                </a:lnTo>
                <a:lnTo>
                  <a:pt x="104605" y="845707"/>
                </a:lnTo>
                <a:lnTo>
                  <a:pt x="103731" y="840461"/>
                </a:lnTo>
                <a:lnTo>
                  <a:pt x="103607" y="837172"/>
                </a:lnTo>
                <a:lnTo>
                  <a:pt x="102949" y="77500"/>
                </a:lnTo>
                <a:lnTo>
                  <a:pt x="101850" y="69825"/>
                </a:lnTo>
                <a:lnTo>
                  <a:pt x="159712" y="54676"/>
                </a:lnTo>
                <a:lnTo>
                  <a:pt x="206007" y="45717"/>
                </a:lnTo>
                <a:lnTo>
                  <a:pt x="252325" y="39832"/>
                </a:lnTo>
                <a:lnTo>
                  <a:pt x="298664" y="37215"/>
                </a:lnTo>
                <a:lnTo>
                  <a:pt x="522186" y="37215"/>
                </a:lnTo>
                <a:lnTo>
                  <a:pt x="475749" y="22014"/>
                </a:lnTo>
                <a:lnTo>
                  <a:pt x="427789" y="10640"/>
                </a:lnTo>
                <a:lnTo>
                  <a:pt x="379791" y="3371"/>
                </a:lnTo>
                <a:lnTo>
                  <a:pt x="331756" y="0"/>
                </a:lnTo>
                <a:close/>
              </a:path>
              <a:path w="1339850" h="1022984" extrusionOk="0">
                <a:moveTo>
                  <a:pt x="1268470" y="37723"/>
                </a:moveTo>
                <a:lnTo>
                  <a:pt x="1017228" y="37723"/>
                </a:lnTo>
                <a:lnTo>
                  <a:pt x="1069276" y="38999"/>
                </a:lnTo>
                <a:lnTo>
                  <a:pt x="1110425" y="43408"/>
                </a:lnTo>
                <a:lnTo>
                  <a:pt x="1151420" y="50113"/>
                </a:lnTo>
                <a:lnTo>
                  <a:pt x="1192359" y="57737"/>
                </a:lnTo>
                <a:lnTo>
                  <a:pt x="1233344" y="64904"/>
                </a:lnTo>
                <a:lnTo>
                  <a:pt x="1245134" y="66757"/>
                </a:lnTo>
                <a:lnTo>
                  <a:pt x="1248642" y="72401"/>
                </a:lnTo>
                <a:lnTo>
                  <a:pt x="1248423" y="184395"/>
                </a:lnTo>
                <a:lnTo>
                  <a:pt x="1248206" y="314337"/>
                </a:lnTo>
                <a:lnTo>
                  <a:pt x="1247585" y="840461"/>
                </a:lnTo>
                <a:lnTo>
                  <a:pt x="1246914" y="845707"/>
                </a:lnTo>
                <a:lnTo>
                  <a:pt x="1246464" y="852272"/>
                </a:lnTo>
                <a:lnTo>
                  <a:pt x="1278956" y="852272"/>
                </a:lnTo>
                <a:lnTo>
                  <a:pt x="1278849" y="759773"/>
                </a:lnTo>
                <a:lnTo>
                  <a:pt x="1278780" y="661909"/>
                </a:lnTo>
                <a:lnTo>
                  <a:pt x="1278906" y="171191"/>
                </a:lnTo>
                <a:lnTo>
                  <a:pt x="1279102" y="60412"/>
                </a:lnTo>
                <a:lnTo>
                  <a:pt x="1278120" y="50447"/>
                </a:lnTo>
                <a:lnTo>
                  <a:pt x="1274873" y="43175"/>
                </a:lnTo>
                <a:lnTo>
                  <a:pt x="1268982" y="37943"/>
                </a:lnTo>
                <a:lnTo>
                  <a:pt x="1268470" y="37723"/>
                </a:lnTo>
                <a:close/>
              </a:path>
              <a:path w="1339850" h="1022984" extrusionOk="0">
                <a:moveTo>
                  <a:pt x="280686" y="824915"/>
                </a:moveTo>
                <a:lnTo>
                  <a:pt x="230042" y="827270"/>
                </a:lnTo>
                <a:lnTo>
                  <a:pt x="178968" y="833760"/>
                </a:lnTo>
                <a:lnTo>
                  <a:pt x="105169" y="851801"/>
                </a:lnTo>
                <a:lnTo>
                  <a:pt x="488842" y="851801"/>
                </a:lnTo>
                <a:lnTo>
                  <a:pt x="430290" y="838930"/>
                </a:lnTo>
                <a:lnTo>
                  <a:pt x="380830" y="831125"/>
                </a:lnTo>
                <a:lnTo>
                  <a:pt x="330937" y="826324"/>
                </a:lnTo>
                <a:lnTo>
                  <a:pt x="280686" y="824915"/>
                </a:lnTo>
                <a:close/>
              </a:path>
              <a:path w="1339850" h="1022984" extrusionOk="0">
                <a:moveTo>
                  <a:pt x="1019780" y="1209"/>
                </a:moveTo>
                <a:lnTo>
                  <a:pt x="968796" y="4119"/>
                </a:lnTo>
                <a:lnTo>
                  <a:pt x="919449" y="11294"/>
                </a:lnTo>
                <a:lnTo>
                  <a:pt x="871586" y="22798"/>
                </a:lnTo>
                <a:lnTo>
                  <a:pt x="825254" y="38664"/>
                </a:lnTo>
                <a:lnTo>
                  <a:pt x="780446" y="58934"/>
                </a:lnTo>
                <a:lnTo>
                  <a:pt x="737161" y="83649"/>
                </a:lnTo>
                <a:lnTo>
                  <a:pt x="695392" y="112850"/>
                </a:lnTo>
                <a:lnTo>
                  <a:pt x="688890" y="117834"/>
                </a:lnTo>
                <a:lnTo>
                  <a:pt x="682199" y="122567"/>
                </a:lnTo>
                <a:lnTo>
                  <a:pt x="675434" y="127519"/>
                </a:lnTo>
                <a:lnTo>
                  <a:pt x="739542" y="127519"/>
                </a:lnTo>
                <a:lnTo>
                  <a:pt x="779064" y="102237"/>
                </a:lnTo>
                <a:lnTo>
                  <a:pt x="823615" y="79701"/>
                </a:lnTo>
                <a:lnTo>
                  <a:pt x="869748" y="62036"/>
                </a:lnTo>
                <a:lnTo>
                  <a:pt x="917422" y="49187"/>
                </a:lnTo>
                <a:lnTo>
                  <a:pt x="966596" y="41101"/>
                </a:lnTo>
                <a:lnTo>
                  <a:pt x="1017228" y="37723"/>
                </a:lnTo>
                <a:lnTo>
                  <a:pt x="1268470" y="37723"/>
                </a:lnTo>
                <a:lnTo>
                  <a:pt x="1260066" y="34098"/>
                </a:lnTo>
                <a:lnTo>
                  <a:pt x="1212895" y="20982"/>
                </a:lnTo>
                <a:lnTo>
                  <a:pt x="1165289" y="11391"/>
                </a:lnTo>
                <a:lnTo>
                  <a:pt x="1117240" y="5069"/>
                </a:lnTo>
                <a:lnTo>
                  <a:pt x="1068740" y="1761"/>
                </a:lnTo>
                <a:lnTo>
                  <a:pt x="1019780" y="1209"/>
                </a:lnTo>
                <a:close/>
              </a:path>
            </a:pathLst>
          </a:custGeom>
          <a:solidFill>
            <a:srgbClr val="FF435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0000">
              <a:schemeClr val="accent4">
                <a:lumMod val="50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13;g152694fd5a6_0_475">
            <a:extLst>
              <a:ext uri="{FF2B5EF4-FFF2-40B4-BE49-F238E27FC236}">
                <a16:creationId xmlns:a16="http://schemas.microsoft.com/office/drawing/2014/main" id="{DB1FA3F3-49E6-7B46-A85C-838937AC10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5989" y="748280"/>
            <a:ext cx="2881506" cy="4299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9" name="Google Shape;379;g115cd584f23_1_377"/>
          <p:cNvSpPr txBox="1">
            <a:spLocks noGrp="1"/>
          </p:cNvSpPr>
          <p:nvPr>
            <p:ph type="title"/>
          </p:nvPr>
        </p:nvSpPr>
        <p:spPr>
          <a:xfrm>
            <a:off x="5926075" y="1125815"/>
            <a:ext cx="2122772" cy="62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000" b="0" dirty="0">
                <a:latin typeface="Montserrat Black"/>
                <a:ea typeface="Montserrat Black"/>
                <a:cs typeface="Montserrat Black"/>
                <a:sym typeface="Montserrat Black"/>
              </a:rPr>
              <a:t>TIPOS DE CURSOS</a:t>
            </a:r>
            <a:endParaRPr sz="2000" b="0"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80" name="Google Shape;380;g115cd584f23_1_377"/>
          <p:cNvSpPr txBox="1"/>
          <p:nvPr/>
        </p:nvSpPr>
        <p:spPr>
          <a:xfrm>
            <a:off x="6491979" y="1795402"/>
            <a:ext cx="2356688" cy="83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5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COLLEGE PÚBLICO</a:t>
            </a:r>
            <a:endParaRPr sz="2000" b="0" i="0" u="none" strike="noStrike" cap="none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81" name="Google Shape;381;g115cd584f23_1_377"/>
          <p:cNvGrpSpPr/>
          <p:nvPr/>
        </p:nvGrpSpPr>
        <p:grpSpPr>
          <a:xfrm>
            <a:off x="590850" y="871025"/>
            <a:ext cx="3209902" cy="3414917"/>
            <a:chOff x="1299052" y="1915183"/>
            <a:chExt cx="7057833" cy="7508613"/>
          </a:xfrm>
        </p:grpSpPr>
        <p:pic>
          <p:nvPicPr>
            <p:cNvPr id="382" name="Google Shape;382;g115cd584f23_1_3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9052" y="1915183"/>
              <a:ext cx="7057829" cy="1926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g115cd584f23_1_3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9059" y="4194584"/>
              <a:ext cx="7057826" cy="15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g115cd584f23_1_3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9059" y="6055292"/>
              <a:ext cx="7057826" cy="15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g115cd584f23_1_37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99059" y="7915989"/>
              <a:ext cx="7057826" cy="15078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6" name="Google Shape;386;g115cd584f23_1_377"/>
          <p:cNvSpPr txBox="1"/>
          <p:nvPr/>
        </p:nvSpPr>
        <p:spPr>
          <a:xfrm>
            <a:off x="770625" y="871025"/>
            <a:ext cx="22551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1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Duración y</a:t>
            </a:r>
            <a:r>
              <a:rPr lang="en" sz="1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tipos</a:t>
            </a:r>
            <a:endParaRPr sz="11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lang="en"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 </a:t>
            </a:r>
            <a:r>
              <a:rPr lang="en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hasta </a:t>
            </a:r>
            <a:r>
              <a:rPr lang="en"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años</a:t>
            </a:r>
            <a:endParaRPr sz="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Undergraduate / Graduate</a:t>
            </a:r>
            <a:endParaRPr sz="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Diplomados, certificaciones, Bachelor, posgrado o MBA</a:t>
            </a: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g115cd584f23_1_377"/>
          <p:cNvSpPr txBox="1"/>
          <p:nvPr/>
        </p:nvSpPr>
        <p:spPr>
          <a:xfrm>
            <a:off x="792672" y="1952200"/>
            <a:ext cx="1851000" cy="7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1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Precio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Desde </a:t>
            </a:r>
            <a:r>
              <a:rPr lang="en"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$18,</a:t>
            </a:r>
            <a:r>
              <a:rPr lang="en" sz="9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000 CAD </a:t>
            </a:r>
            <a:r>
              <a:rPr lang="en"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</a:t>
            </a:r>
            <a:r>
              <a:rPr lang="en" sz="9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 año</a:t>
            </a:r>
            <a:endParaRPr sz="9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Becas disponibles </a:t>
            </a:r>
            <a:endParaRPr sz="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g115cd584f23_1_377"/>
          <p:cNvSpPr txBox="1"/>
          <p:nvPr/>
        </p:nvSpPr>
        <p:spPr>
          <a:xfrm>
            <a:off x="792677" y="2862375"/>
            <a:ext cx="20466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1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Requisitos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Inglés 6</a:t>
            </a:r>
            <a:r>
              <a:rPr lang="en"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.0 (B2 o superior)</a:t>
            </a:r>
            <a:endParaRPr sz="9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g115cd584f23_1_377"/>
          <p:cNvSpPr txBox="1"/>
          <p:nvPr/>
        </p:nvSpPr>
        <p:spPr>
          <a:xfrm>
            <a:off x="792675" y="3678725"/>
            <a:ext cx="3210000" cy="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0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Donde</a:t>
            </a:r>
            <a:endParaRPr sz="11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8001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Lethbridge, </a:t>
            </a:r>
            <a:r>
              <a:rPr lang="en" sz="9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Olds</a:t>
            </a:r>
            <a:r>
              <a:rPr lang="en" sz="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Vancouver y Toronto</a:t>
            </a:r>
            <a:endParaRPr sz="9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40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g115cd584f23_1_377"/>
          <p:cNvSpPr/>
          <p:nvPr/>
        </p:nvSpPr>
        <p:spPr>
          <a:xfrm>
            <a:off x="3003673" y="2897849"/>
            <a:ext cx="609632" cy="465458"/>
          </a:xfrm>
          <a:custGeom>
            <a:avLst/>
            <a:gdLst/>
            <a:ahLst/>
            <a:cxnLst/>
            <a:rect l="l" t="t" r="r" b="b"/>
            <a:pathLst>
              <a:path w="1339850" h="1022984" extrusionOk="0">
                <a:moveTo>
                  <a:pt x="54919" y="127771"/>
                </a:moveTo>
                <a:lnTo>
                  <a:pt x="14037" y="142527"/>
                </a:lnTo>
                <a:lnTo>
                  <a:pt x="1811" y="181047"/>
                </a:lnTo>
                <a:lnTo>
                  <a:pt x="122" y="889829"/>
                </a:lnTo>
                <a:lnTo>
                  <a:pt x="0" y="971494"/>
                </a:lnTo>
                <a:lnTo>
                  <a:pt x="6135" y="971934"/>
                </a:lnTo>
                <a:lnTo>
                  <a:pt x="9654" y="972405"/>
                </a:lnTo>
                <a:lnTo>
                  <a:pt x="554412" y="972405"/>
                </a:lnTo>
                <a:lnTo>
                  <a:pt x="564642" y="973035"/>
                </a:lnTo>
                <a:lnTo>
                  <a:pt x="573824" y="975320"/>
                </a:lnTo>
                <a:lnTo>
                  <a:pt x="582273" y="979801"/>
                </a:lnTo>
                <a:lnTo>
                  <a:pt x="590306" y="987022"/>
                </a:lnTo>
                <a:lnTo>
                  <a:pt x="623479" y="1011961"/>
                </a:lnTo>
                <a:lnTo>
                  <a:pt x="662231" y="1022533"/>
                </a:lnTo>
                <a:lnTo>
                  <a:pt x="701690" y="1017836"/>
                </a:lnTo>
                <a:lnTo>
                  <a:pt x="736982" y="996969"/>
                </a:lnTo>
                <a:lnTo>
                  <a:pt x="753821" y="984167"/>
                </a:lnTo>
                <a:lnTo>
                  <a:pt x="770998" y="976460"/>
                </a:lnTo>
                <a:lnTo>
                  <a:pt x="789089" y="973059"/>
                </a:lnTo>
                <a:lnTo>
                  <a:pt x="822113" y="973059"/>
                </a:lnTo>
                <a:lnTo>
                  <a:pt x="825378" y="972572"/>
                </a:lnTo>
                <a:lnTo>
                  <a:pt x="1339330" y="972457"/>
                </a:lnTo>
                <a:lnTo>
                  <a:pt x="1339338" y="907998"/>
                </a:lnTo>
                <a:lnTo>
                  <a:pt x="669162" y="907998"/>
                </a:lnTo>
                <a:lnTo>
                  <a:pt x="599569" y="884043"/>
                </a:lnTo>
                <a:lnTo>
                  <a:pt x="596526" y="883046"/>
                </a:lnTo>
                <a:lnTo>
                  <a:pt x="60626" y="883046"/>
                </a:lnTo>
                <a:lnTo>
                  <a:pt x="58710" y="875612"/>
                </a:lnTo>
                <a:lnTo>
                  <a:pt x="55150" y="868167"/>
                </a:lnTo>
                <a:lnTo>
                  <a:pt x="55044" y="759773"/>
                </a:lnTo>
                <a:lnTo>
                  <a:pt x="54919" y="127771"/>
                </a:lnTo>
                <a:close/>
              </a:path>
              <a:path w="1339850" h="1022984" extrusionOk="0">
                <a:moveTo>
                  <a:pt x="822113" y="973059"/>
                </a:moveTo>
                <a:lnTo>
                  <a:pt x="789089" y="973059"/>
                </a:lnTo>
                <a:lnTo>
                  <a:pt x="808666" y="973180"/>
                </a:lnTo>
                <a:lnTo>
                  <a:pt x="816959" y="973829"/>
                </a:lnTo>
                <a:lnTo>
                  <a:pt x="822113" y="973059"/>
                </a:lnTo>
                <a:close/>
              </a:path>
              <a:path w="1339850" h="1022984" extrusionOk="0">
                <a:moveTo>
                  <a:pt x="554412" y="972405"/>
                </a:moveTo>
                <a:lnTo>
                  <a:pt x="13172" y="972405"/>
                </a:lnTo>
                <a:lnTo>
                  <a:pt x="308398" y="972519"/>
                </a:lnTo>
                <a:lnTo>
                  <a:pt x="554412" y="972405"/>
                </a:lnTo>
                <a:close/>
              </a:path>
              <a:path w="1339850" h="1022984" extrusionOk="0">
                <a:moveTo>
                  <a:pt x="522186" y="37215"/>
                </a:moveTo>
                <a:lnTo>
                  <a:pt x="298664" y="37215"/>
                </a:lnTo>
                <a:lnTo>
                  <a:pt x="345025" y="38057"/>
                </a:lnTo>
                <a:lnTo>
                  <a:pt x="391406" y="42552"/>
                </a:lnTo>
                <a:lnTo>
                  <a:pt x="437807" y="50892"/>
                </a:lnTo>
                <a:lnTo>
                  <a:pt x="484226" y="63270"/>
                </a:lnTo>
                <a:lnTo>
                  <a:pt x="532670" y="81545"/>
                </a:lnTo>
                <a:lnTo>
                  <a:pt x="578190" y="105019"/>
                </a:lnTo>
                <a:lnTo>
                  <a:pt x="620881" y="133364"/>
                </a:lnTo>
                <a:lnTo>
                  <a:pt x="660838" y="166251"/>
                </a:lnTo>
                <a:lnTo>
                  <a:pt x="670021" y="191078"/>
                </a:lnTo>
                <a:lnTo>
                  <a:pt x="669915" y="410338"/>
                </a:lnTo>
                <a:lnTo>
                  <a:pt x="669795" y="495431"/>
                </a:lnTo>
                <a:lnTo>
                  <a:pt x="669189" y="822970"/>
                </a:lnTo>
                <a:lnTo>
                  <a:pt x="669162" y="907998"/>
                </a:lnTo>
                <a:lnTo>
                  <a:pt x="1339338" y="907998"/>
                </a:lnTo>
                <a:lnTo>
                  <a:pt x="1339338" y="907129"/>
                </a:lnTo>
                <a:lnTo>
                  <a:pt x="683654" y="907129"/>
                </a:lnTo>
                <a:lnTo>
                  <a:pt x="683120" y="899171"/>
                </a:lnTo>
                <a:lnTo>
                  <a:pt x="682366" y="893056"/>
                </a:lnTo>
                <a:lnTo>
                  <a:pt x="682251" y="495431"/>
                </a:lnTo>
                <a:lnTo>
                  <a:pt x="682083" y="191078"/>
                </a:lnTo>
                <a:lnTo>
                  <a:pt x="736138" y="129697"/>
                </a:lnTo>
                <a:lnTo>
                  <a:pt x="739542" y="127519"/>
                </a:lnTo>
                <a:lnTo>
                  <a:pt x="675434" y="127519"/>
                </a:lnTo>
                <a:lnTo>
                  <a:pt x="639681" y="100324"/>
                </a:lnTo>
                <a:lnTo>
                  <a:pt x="602674" y="76084"/>
                </a:lnTo>
                <a:lnTo>
                  <a:pt x="564106" y="55106"/>
                </a:lnTo>
                <a:lnTo>
                  <a:pt x="523669" y="37700"/>
                </a:lnTo>
                <a:lnTo>
                  <a:pt x="522186" y="37215"/>
                </a:lnTo>
                <a:close/>
              </a:path>
              <a:path w="1339850" h="1022984" extrusionOk="0">
                <a:moveTo>
                  <a:pt x="1054614" y="822970"/>
                </a:moveTo>
                <a:lnTo>
                  <a:pt x="1007543" y="824730"/>
                </a:lnTo>
                <a:lnTo>
                  <a:pt x="960752" y="829558"/>
                </a:lnTo>
                <a:lnTo>
                  <a:pt x="914199" y="837172"/>
                </a:lnTo>
                <a:lnTo>
                  <a:pt x="867847" y="847289"/>
                </a:lnTo>
                <a:lnTo>
                  <a:pt x="821656" y="859626"/>
                </a:lnTo>
                <a:lnTo>
                  <a:pt x="775586" y="873900"/>
                </a:lnTo>
                <a:lnTo>
                  <a:pt x="729598" y="889829"/>
                </a:lnTo>
                <a:lnTo>
                  <a:pt x="683654" y="907129"/>
                </a:lnTo>
                <a:lnTo>
                  <a:pt x="1339338" y="907129"/>
                </a:lnTo>
                <a:lnTo>
                  <a:pt x="1339342" y="883119"/>
                </a:lnTo>
                <a:lnTo>
                  <a:pt x="1285709" y="883119"/>
                </a:lnTo>
                <a:lnTo>
                  <a:pt x="1283329" y="875455"/>
                </a:lnTo>
                <a:lnTo>
                  <a:pt x="1279062" y="868041"/>
                </a:lnTo>
                <a:lnTo>
                  <a:pt x="1278956" y="852272"/>
                </a:lnTo>
                <a:lnTo>
                  <a:pt x="1246464" y="852272"/>
                </a:lnTo>
                <a:lnTo>
                  <a:pt x="1197888" y="838930"/>
                </a:lnTo>
                <a:lnTo>
                  <a:pt x="1149746" y="829788"/>
                </a:lnTo>
                <a:lnTo>
                  <a:pt x="1102001" y="824562"/>
                </a:lnTo>
                <a:lnTo>
                  <a:pt x="1054614" y="822970"/>
                </a:lnTo>
                <a:close/>
              </a:path>
              <a:path w="1339850" h="1022984" extrusionOk="0">
                <a:moveTo>
                  <a:pt x="1292609" y="133990"/>
                </a:moveTo>
                <a:lnTo>
                  <a:pt x="1292517" y="661909"/>
                </a:lnTo>
                <a:lnTo>
                  <a:pt x="1292358" y="822970"/>
                </a:lnTo>
                <a:lnTo>
                  <a:pt x="1292259" y="867874"/>
                </a:lnTo>
                <a:lnTo>
                  <a:pt x="1288013" y="875455"/>
                </a:lnTo>
                <a:lnTo>
                  <a:pt x="1285709" y="883119"/>
                </a:lnTo>
                <a:lnTo>
                  <a:pt x="1339342" y="883119"/>
                </a:lnTo>
                <a:lnTo>
                  <a:pt x="1339247" y="394024"/>
                </a:lnTo>
                <a:lnTo>
                  <a:pt x="1339121" y="340401"/>
                </a:lnTo>
                <a:lnTo>
                  <a:pt x="1338819" y="285542"/>
                </a:lnTo>
                <a:lnTo>
                  <a:pt x="1338276" y="231303"/>
                </a:lnTo>
                <a:lnTo>
                  <a:pt x="1337425" y="177068"/>
                </a:lnTo>
                <a:lnTo>
                  <a:pt x="1313764" y="137424"/>
                </a:lnTo>
                <a:lnTo>
                  <a:pt x="1292609" y="133990"/>
                </a:lnTo>
                <a:close/>
              </a:path>
              <a:path w="1339850" h="1022984" extrusionOk="0">
                <a:moveTo>
                  <a:pt x="331756" y="0"/>
                </a:moveTo>
                <a:lnTo>
                  <a:pt x="283686" y="318"/>
                </a:lnTo>
                <a:lnTo>
                  <a:pt x="235582" y="4119"/>
                </a:lnTo>
                <a:lnTo>
                  <a:pt x="187445" y="11194"/>
                </a:lnTo>
                <a:lnTo>
                  <a:pt x="139275" y="21337"/>
                </a:lnTo>
                <a:lnTo>
                  <a:pt x="91075" y="34339"/>
                </a:lnTo>
                <a:lnTo>
                  <a:pt x="67445" y="64904"/>
                </a:lnTo>
                <a:lnTo>
                  <a:pt x="67346" y="72401"/>
                </a:lnTo>
                <a:lnTo>
                  <a:pt x="67465" y="112850"/>
                </a:lnTo>
                <a:lnTo>
                  <a:pt x="67697" y="215032"/>
                </a:lnTo>
                <a:lnTo>
                  <a:pt x="67809" y="661909"/>
                </a:lnTo>
                <a:lnTo>
                  <a:pt x="67608" y="826324"/>
                </a:lnTo>
                <a:lnTo>
                  <a:pt x="67482" y="868167"/>
                </a:lnTo>
                <a:lnTo>
                  <a:pt x="63091" y="875455"/>
                </a:lnTo>
                <a:lnTo>
                  <a:pt x="63014" y="875612"/>
                </a:lnTo>
                <a:lnTo>
                  <a:pt x="60626" y="883046"/>
                </a:lnTo>
                <a:lnTo>
                  <a:pt x="596526" y="883046"/>
                </a:lnTo>
                <a:lnTo>
                  <a:pt x="577532" y="876826"/>
                </a:lnTo>
                <a:lnTo>
                  <a:pt x="528715" y="862170"/>
                </a:lnTo>
                <a:lnTo>
                  <a:pt x="488842" y="851801"/>
                </a:lnTo>
                <a:lnTo>
                  <a:pt x="105169" y="851801"/>
                </a:lnTo>
                <a:lnTo>
                  <a:pt x="104605" y="845707"/>
                </a:lnTo>
                <a:lnTo>
                  <a:pt x="103731" y="840461"/>
                </a:lnTo>
                <a:lnTo>
                  <a:pt x="103607" y="837172"/>
                </a:lnTo>
                <a:lnTo>
                  <a:pt x="102949" y="77500"/>
                </a:lnTo>
                <a:lnTo>
                  <a:pt x="101850" y="69825"/>
                </a:lnTo>
                <a:lnTo>
                  <a:pt x="159712" y="54676"/>
                </a:lnTo>
                <a:lnTo>
                  <a:pt x="206007" y="45717"/>
                </a:lnTo>
                <a:lnTo>
                  <a:pt x="252325" y="39832"/>
                </a:lnTo>
                <a:lnTo>
                  <a:pt x="298664" y="37215"/>
                </a:lnTo>
                <a:lnTo>
                  <a:pt x="522186" y="37215"/>
                </a:lnTo>
                <a:lnTo>
                  <a:pt x="475749" y="22014"/>
                </a:lnTo>
                <a:lnTo>
                  <a:pt x="427789" y="10640"/>
                </a:lnTo>
                <a:lnTo>
                  <a:pt x="379791" y="3371"/>
                </a:lnTo>
                <a:lnTo>
                  <a:pt x="331756" y="0"/>
                </a:lnTo>
                <a:close/>
              </a:path>
              <a:path w="1339850" h="1022984" extrusionOk="0">
                <a:moveTo>
                  <a:pt x="1268470" y="37723"/>
                </a:moveTo>
                <a:lnTo>
                  <a:pt x="1017228" y="37723"/>
                </a:lnTo>
                <a:lnTo>
                  <a:pt x="1069276" y="38999"/>
                </a:lnTo>
                <a:lnTo>
                  <a:pt x="1110425" y="43408"/>
                </a:lnTo>
                <a:lnTo>
                  <a:pt x="1151420" y="50113"/>
                </a:lnTo>
                <a:lnTo>
                  <a:pt x="1192359" y="57737"/>
                </a:lnTo>
                <a:lnTo>
                  <a:pt x="1233344" y="64904"/>
                </a:lnTo>
                <a:lnTo>
                  <a:pt x="1245134" y="66757"/>
                </a:lnTo>
                <a:lnTo>
                  <a:pt x="1248642" y="72401"/>
                </a:lnTo>
                <a:lnTo>
                  <a:pt x="1248423" y="184395"/>
                </a:lnTo>
                <a:lnTo>
                  <a:pt x="1248206" y="314337"/>
                </a:lnTo>
                <a:lnTo>
                  <a:pt x="1247585" y="840461"/>
                </a:lnTo>
                <a:lnTo>
                  <a:pt x="1246914" y="845707"/>
                </a:lnTo>
                <a:lnTo>
                  <a:pt x="1246464" y="852272"/>
                </a:lnTo>
                <a:lnTo>
                  <a:pt x="1278956" y="852272"/>
                </a:lnTo>
                <a:lnTo>
                  <a:pt x="1278849" y="759773"/>
                </a:lnTo>
                <a:lnTo>
                  <a:pt x="1278780" y="661909"/>
                </a:lnTo>
                <a:lnTo>
                  <a:pt x="1278906" y="171191"/>
                </a:lnTo>
                <a:lnTo>
                  <a:pt x="1279102" y="60412"/>
                </a:lnTo>
                <a:lnTo>
                  <a:pt x="1278120" y="50447"/>
                </a:lnTo>
                <a:lnTo>
                  <a:pt x="1274873" y="43175"/>
                </a:lnTo>
                <a:lnTo>
                  <a:pt x="1268982" y="37943"/>
                </a:lnTo>
                <a:lnTo>
                  <a:pt x="1268470" y="37723"/>
                </a:lnTo>
                <a:close/>
              </a:path>
              <a:path w="1339850" h="1022984" extrusionOk="0">
                <a:moveTo>
                  <a:pt x="280686" y="824915"/>
                </a:moveTo>
                <a:lnTo>
                  <a:pt x="230042" y="827270"/>
                </a:lnTo>
                <a:lnTo>
                  <a:pt x="178968" y="833760"/>
                </a:lnTo>
                <a:lnTo>
                  <a:pt x="105169" y="851801"/>
                </a:lnTo>
                <a:lnTo>
                  <a:pt x="488842" y="851801"/>
                </a:lnTo>
                <a:lnTo>
                  <a:pt x="430290" y="838930"/>
                </a:lnTo>
                <a:lnTo>
                  <a:pt x="380830" y="831125"/>
                </a:lnTo>
                <a:lnTo>
                  <a:pt x="330937" y="826324"/>
                </a:lnTo>
                <a:lnTo>
                  <a:pt x="280686" y="824915"/>
                </a:lnTo>
                <a:close/>
              </a:path>
              <a:path w="1339850" h="1022984" extrusionOk="0">
                <a:moveTo>
                  <a:pt x="1019780" y="1209"/>
                </a:moveTo>
                <a:lnTo>
                  <a:pt x="968796" y="4119"/>
                </a:lnTo>
                <a:lnTo>
                  <a:pt x="919449" y="11294"/>
                </a:lnTo>
                <a:lnTo>
                  <a:pt x="871586" y="22798"/>
                </a:lnTo>
                <a:lnTo>
                  <a:pt x="825254" y="38664"/>
                </a:lnTo>
                <a:lnTo>
                  <a:pt x="780446" y="58934"/>
                </a:lnTo>
                <a:lnTo>
                  <a:pt x="737161" y="83649"/>
                </a:lnTo>
                <a:lnTo>
                  <a:pt x="695392" y="112850"/>
                </a:lnTo>
                <a:lnTo>
                  <a:pt x="688890" y="117834"/>
                </a:lnTo>
                <a:lnTo>
                  <a:pt x="682199" y="122567"/>
                </a:lnTo>
                <a:lnTo>
                  <a:pt x="675434" y="127519"/>
                </a:lnTo>
                <a:lnTo>
                  <a:pt x="739542" y="127519"/>
                </a:lnTo>
                <a:lnTo>
                  <a:pt x="779064" y="102237"/>
                </a:lnTo>
                <a:lnTo>
                  <a:pt x="823615" y="79701"/>
                </a:lnTo>
                <a:lnTo>
                  <a:pt x="869748" y="62036"/>
                </a:lnTo>
                <a:lnTo>
                  <a:pt x="917422" y="49187"/>
                </a:lnTo>
                <a:lnTo>
                  <a:pt x="966596" y="41101"/>
                </a:lnTo>
                <a:lnTo>
                  <a:pt x="1017228" y="37723"/>
                </a:lnTo>
                <a:lnTo>
                  <a:pt x="1268470" y="37723"/>
                </a:lnTo>
                <a:lnTo>
                  <a:pt x="1260066" y="34098"/>
                </a:lnTo>
                <a:lnTo>
                  <a:pt x="1212895" y="20982"/>
                </a:lnTo>
                <a:lnTo>
                  <a:pt x="1165289" y="11391"/>
                </a:lnTo>
                <a:lnTo>
                  <a:pt x="1117240" y="5069"/>
                </a:lnTo>
                <a:lnTo>
                  <a:pt x="1068740" y="1761"/>
                </a:lnTo>
                <a:lnTo>
                  <a:pt x="1019780" y="1209"/>
                </a:lnTo>
                <a:close/>
              </a:path>
            </a:pathLst>
          </a:custGeom>
          <a:solidFill>
            <a:srgbClr val="FF435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1" name="Google Shape;391;g115cd584f23_1_377"/>
          <p:cNvGrpSpPr/>
          <p:nvPr/>
        </p:nvGrpSpPr>
        <p:grpSpPr>
          <a:xfrm>
            <a:off x="3063223" y="2031381"/>
            <a:ext cx="577596" cy="416735"/>
            <a:chOff x="16512655" y="5771889"/>
            <a:chExt cx="1270000" cy="916304"/>
          </a:xfrm>
        </p:grpSpPr>
        <p:sp>
          <p:nvSpPr>
            <p:cNvPr id="392" name="Google Shape;392;g115cd584f23_1_377"/>
            <p:cNvSpPr/>
            <p:nvPr/>
          </p:nvSpPr>
          <p:spPr>
            <a:xfrm>
              <a:off x="16512655" y="5771889"/>
              <a:ext cx="1270000" cy="916304"/>
            </a:xfrm>
            <a:custGeom>
              <a:avLst/>
              <a:gdLst/>
              <a:ahLst/>
              <a:cxnLst/>
              <a:rect l="l" t="t" r="r" b="b"/>
              <a:pathLst>
                <a:path w="1270000" h="916304" extrusionOk="0">
                  <a:moveTo>
                    <a:pt x="765263" y="457390"/>
                  </a:moveTo>
                  <a:lnTo>
                    <a:pt x="759015" y="411568"/>
                  </a:lnTo>
                  <a:lnTo>
                    <a:pt x="741540" y="370420"/>
                  </a:lnTo>
                  <a:lnTo>
                    <a:pt x="719251" y="341731"/>
                  </a:lnTo>
                  <a:lnTo>
                    <a:pt x="719251" y="458063"/>
                  </a:lnTo>
                  <a:lnTo>
                    <a:pt x="709142" y="507199"/>
                  </a:lnTo>
                  <a:lnTo>
                    <a:pt x="681939" y="547420"/>
                  </a:lnTo>
                  <a:lnTo>
                    <a:pt x="641718" y="574497"/>
                  </a:lnTo>
                  <a:lnTo>
                    <a:pt x="592467" y="584441"/>
                  </a:lnTo>
                  <a:lnTo>
                    <a:pt x="543445" y="574484"/>
                  </a:lnTo>
                  <a:lnTo>
                    <a:pt x="503262" y="547331"/>
                  </a:lnTo>
                  <a:lnTo>
                    <a:pt x="476072" y="507149"/>
                  </a:lnTo>
                  <a:lnTo>
                    <a:pt x="466039" y="458063"/>
                  </a:lnTo>
                  <a:lnTo>
                    <a:pt x="475970" y="409041"/>
                  </a:lnTo>
                  <a:lnTo>
                    <a:pt x="503123" y="368808"/>
                  </a:lnTo>
                  <a:lnTo>
                    <a:pt x="543280" y="341579"/>
                  </a:lnTo>
                  <a:lnTo>
                    <a:pt x="592264" y="331558"/>
                  </a:lnTo>
                  <a:lnTo>
                    <a:pt x="641743" y="341541"/>
                  </a:lnTo>
                  <a:lnTo>
                    <a:pt x="682218" y="368706"/>
                  </a:lnTo>
                  <a:lnTo>
                    <a:pt x="709460" y="408863"/>
                  </a:lnTo>
                  <a:lnTo>
                    <a:pt x="719201" y="457390"/>
                  </a:lnTo>
                  <a:lnTo>
                    <a:pt x="719251" y="458063"/>
                  </a:lnTo>
                  <a:lnTo>
                    <a:pt x="719251" y="341731"/>
                  </a:lnTo>
                  <a:lnTo>
                    <a:pt x="679500" y="308724"/>
                  </a:lnTo>
                  <a:lnTo>
                    <a:pt x="638225" y="291426"/>
                  </a:lnTo>
                  <a:lnTo>
                    <a:pt x="592289" y="285356"/>
                  </a:lnTo>
                  <a:lnTo>
                    <a:pt x="546442" y="291566"/>
                  </a:lnTo>
                  <a:lnTo>
                    <a:pt x="505269" y="308978"/>
                  </a:lnTo>
                  <a:lnTo>
                    <a:pt x="470420" y="335927"/>
                  </a:lnTo>
                  <a:lnTo>
                    <a:pt x="443534" y="370776"/>
                  </a:lnTo>
                  <a:lnTo>
                    <a:pt x="426250" y="411873"/>
                  </a:lnTo>
                  <a:lnTo>
                    <a:pt x="420255" y="457390"/>
                  </a:lnTo>
                  <a:lnTo>
                    <a:pt x="420293" y="458063"/>
                  </a:lnTo>
                  <a:lnTo>
                    <a:pt x="426504" y="503847"/>
                  </a:lnTo>
                  <a:lnTo>
                    <a:pt x="443953" y="545287"/>
                  </a:lnTo>
                  <a:lnTo>
                    <a:pt x="470992" y="580288"/>
                  </a:lnTo>
                  <a:lnTo>
                    <a:pt x="505980" y="607225"/>
                  </a:lnTo>
                  <a:lnTo>
                    <a:pt x="547306" y="624497"/>
                  </a:lnTo>
                  <a:lnTo>
                    <a:pt x="593382" y="630491"/>
                  </a:lnTo>
                  <a:lnTo>
                    <a:pt x="639216" y="624166"/>
                  </a:lnTo>
                  <a:lnTo>
                    <a:pt x="680351" y="606653"/>
                  </a:lnTo>
                  <a:lnTo>
                    <a:pt x="715137" y="579589"/>
                  </a:lnTo>
                  <a:lnTo>
                    <a:pt x="741972" y="544601"/>
                  </a:lnTo>
                  <a:lnTo>
                    <a:pt x="759218" y="503326"/>
                  </a:lnTo>
                  <a:lnTo>
                    <a:pt x="765263" y="457390"/>
                  </a:lnTo>
                  <a:close/>
                </a:path>
                <a:path w="1270000" h="916304" extrusionOk="0">
                  <a:moveTo>
                    <a:pt x="1185468" y="500824"/>
                  </a:moveTo>
                  <a:lnTo>
                    <a:pt x="1080516" y="255130"/>
                  </a:lnTo>
                  <a:lnTo>
                    <a:pt x="1080516" y="379831"/>
                  </a:lnTo>
                  <a:lnTo>
                    <a:pt x="1047813" y="402805"/>
                  </a:lnTo>
                  <a:lnTo>
                    <a:pt x="1026426" y="435521"/>
                  </a:lnTo>
                  <a:lnTo>
                    <a:pt x="1018514" y="474319"/>
                  </a:lnTo>
                  <a:lnTo>
                    <a:pt x="1026172" y="515505"/>
                  </a:lnTo>
                  <a:lnTo>
                    <a:pt x="334530" y="811022"/>
                  </a:lnTo>
                  <a:lnTo>
                    <a:pt x="324383" y="793076"/>
                  </a:lnTo>
                  <a:lnTo>
                    <a:pt x="311594" y="777925"/>
                  </a:lnTo>
                  <a:lnTo>
                    <a:pt x="296113" y="765632"/>
                  </a:lnTo>
                  <a:lnTo>
                    <a:pt x="278866" y="756793"/>
                  </a:lnTo>
                  <a:lnTo>
                    <a:pt x="277888" y="756285"/>
                  </a:lnTo>
                  <a:lnTo>
                    <a:pt x="258356" y="750506"/>
                  </a:lnTo>
                  <a:lnTo>
                    <a:pt x="238760" y="748703"/>
                  </a:lnTo>
                  <a:lnTo>
                    <a:pt x="219100" y="750811"/>
                  </a:lnTo>
                  <a:lnTo>
                    <a:pt x="199390" y="756793"/>
                  </a:lnTo>
                  <a:lnTo>
                    <a:pt x="104914" y="535965"/>
                  </a:lnTo>
                  <a:lnTo>
                    <a:pt x="138722" y="511695"/>
                  </a:lnTo>
                  <a:lnTo>
                    <a:pt x="159689" y="478256"/>
                  </a:lnTo>
                  <a:lnTo>
                    <a:pt x="166839" y="439775"/>
                  </a:lnTo>
                  <a:lnTo>
                    <a:pt x="159156" y="400354"/>
                  </a:lnTo>
                  <a:lnTo>
                    <a:pt x="850150" y="105105"/>
                  </a:lnTo>
                  <a:lnTo>
                    <a:pt x="875906" y="139242"/>
                  </a:lnTo>
                  <a:lnTo>
                    <a:pt x="907148" y="159715"/>
                  </a:lnTo>
                  <a:lnTo>
                    <a:pt x="943965" y="166560"/>
                  </a:lnTo>
                  <a:lnTo>
                    <a:pt x="986434" y="159842"/>
                  </a:lnTo>
                  <a:lnTo>
                    <a:pt x="1080516" y="379831"/>
                  </a:lnTo>
                  <a:lnTo>
                    <a:pt x="1080516" y="255130"/>
                  </a:lnTo>
                  <a:lnTo>
                    <a:pt x="1039812" y="159842"/>
                  </a:lnTo>
                  <a:lnTo>
                    <a:pt x="1016419" y="105105"/>
                  </a:lnTo>
                  <a:lnTo>
                    <a:pt x="971524" y="0"/>
                  </a:lnTo>
                  <a:lnTo>
                    <a:pt x="0" y="414959"/>
                  </a:lnTo>
                  <a:lnTo>
                    <a:pt x="213918" y="915809"/>
                  </a:lnTo>
                  <a:lnTo>
                    <a:pt x="459257" y="811022"/>
                  </a:lnTo>
                  <a:lnTo>
                    <a:pt x="1185468" y="500824"/>
                  </a:lnTo>
                  <a:close/>
                </a:path>
                <a:path w="1270000" h="916304" extrusionOk="0">
                  <a:moveTo>
                    <a:pt x="1248689" y="704481"/>
                  </a:moveTo>
                  <a:lnTo>
                    <a:pt x="1139913" y="171030"/>
                  </a:lnTo>
                  <a:lnTo>
                    <a:pt x="1061885" y="186829"/>
                  </a:lnTo>
                  <a:lnTo>
                    <a:pt x="1198181" y="506031"/>
                  </a:lnTo>
                  <a:lnTo>
                    <a:pt x="1161669" y="521652"/>
                  </a:lnTo>
                  <a:lnTo>
                    <a:pt x="1170432" y="565327"/>
                  </a:lnTo>
                  <a:lnTo>
                    <a:pt x="1150721" y="571715"/>
                  </a:lnTo>
                  <a:lnTo>
                    <a:pt x="1133284" y="581177"/>
                  </a:lnTo>
                  <a:lnTo>
                    <a:pt x="1105420" y="609739"/>
                  </a:lnTo>
                  <a:lnTo>
                    <a:pt x="1090129" y="646544"/>
                  </a:lnTo>
                  <a:lnTo>
                    <a:pt x="1088212" y="666165"/>
                  </a:lnTo>
                  <a:lnTo>
                    <a:pt x="1090002" y="686587"/>
                  </a:lnTo>
                  <a:lnTo>
                    <a:pt x="1086662" y="687755"/>
                  </a:lnTo>
                  <a:lnTo>
                    <a:pt x="499122" y="807885"/>
                  </a:lnTo>
                  <a:lnTo>
                    <a:pt x="456514" y="822883"/>
                  </a:lnTo>
                  <a:lnTo>
                    <a:pt x="391160" y="850988"/>
                  </a:lnTo>
                  <a:lnTo>
                    <a:pt x="280098" y="898118"/>
                  </a:lnTo>
                  <a:lnTo>
                    <a:pt x="278917" y="898982"/>
                  </a:lnTo>
                  <a:lnTo>
                    <a:pt x="276339" y="900442"/>
                  </a:lnTo>
                  <a:lnTo>
                    <a:pt x="279285" y="901217"/>
                  </a:lnTo>
                  <a:lnTo>
                    <a:pt x="280708" y="902068"/>
                  </a:lnTo>
                  <a:lnTo>
                    <a:pt x="1248689" y="704481"/>
                  </a:lnTo>
                  <a:close/>
                </a:path>
                <a:path w="1270000" h="916304" extrusionOk="0">
                  <a:moveTo>
                    <a:pt x="1269809" y="371868"/>
                  </a:moveTo>
                  <a:lnTo>
                    <a:pt x="1190993" y="371868"/>
                  </a:lnTo>
                  <a:lnTo>
                    <a:pt x="1260678" y="711796"/>
                  </a:lnTo>
                  <a:lnTo>
                    <a:pt x="1221244" y="720788"/>
                  </a:lnTo>
                  <a:lnTo>
                    <a:pt x="1221244" y="763689"/>
                  </a:lnTo>
                  <a:lnTo>
                    <a:pt x="1200581" y="766152"/>
                  </a:lnTo>
                  <a:lnTo>
                    <a:pt x="1181582" y="772007"/>
                  </a:lnTo>
                  <a:lnTo>
                    <a:pt x="1148537" y="794448"/>
                  </a:lnTo>
                  <a:lnTo>
                    <a:pt x="1126299" y="827557"/>
                  </a:lnTo>
                  <a:lnTo>
                    <a:pt x="1118006" y="866914"/>
                  </a:lnTo>
                  <a:lnTo>
                    <a:pt x="504939" y="866965"/>
                  </a:lnTo>
                  <a:lnTo>
                    <a:pt x="501459" y="867257"/>
                  </a:lnTo>
                  <a:lnTo>
                    <a:pt x="266903" y="915047"/>
                  </a:lnTo>
                  <a:lnTo>
                    <a:pt x="267042" y="915657"/>
                  </a:lnTo>
                  <a:lnTo>
                    <a:pt x="1269809" y="915657"/>
                  </a:lnTo>
                  <a:lnTo>
                    <a:pt x="1269809" y="371868"/>
                  </a:lnTo>
                  <a:close/>
                </a:path>
              </a:pathLst>
            </a:custGeom>
            <a:solidFill>
              <a:srgbClr val="FF435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115cd584f23_1_377"/>
            <p:cNvSpPr/>
            <p:nvPr/>
          </p:nvSpPr>
          <p:spPr>
            <a:xfrm>
              <a:off x="16694152" y="6285515"/>
              <a:ext cx="240300" cy="1371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115cd584f23_1_377"/>
            <p:cNvSpPr/>
            <p:nvPr/>
          </p:nvSpPr>
          <p:spPr>
            <a:xfrm>
              <a:off x="17276228" y="6036968"/>
              <a:ext cx="240030" cy="137160"/>
            </a:xfrm>
            <a:custGeom>
              <a:avLst/>
              <a:gdLst/>
              <a:ahLst/>
              <a:cxnLst/>
              <a:rect l="l" t="t" r="r" b="b"/>
              <a:pathLst>
                <a:path w="240030" h="137160" extrusionOk="0">
                  <a:moveTo>
                    <a:pt x="222087" y="0"/>
                  </a:moveTo>
                  <a:lnTo>
                    <a:pt x="0" y="94761"/>
                  </a:lnTo>
                  <a:lnTo>
                    <a:pt x="18177" y="137095"/>
                  </a:lnTo>
                  <a:lnTo>
                    <a:pt x="240013" y="42291"/>
                  </a:lnTo>
                  <a:lnTo>
                    <a:pt x="222087" y="0"/>
                  </a:lnTo>
                  <a:close/>
                </a:path>
              </a:pathLst>
            </a:custGeom>
            <a:solidFill>
              <a:srgbClr val="FF435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115cd584f23_1_377"/>
            <p:cNvSpPr/>
            <p:nvPr/>
          </p:nvSpPr>
          <p:spPr>
            <a:xfrm>
              <a:off x="17043958" y="6135614"/>
              <a:ext cx="124200" cy="1854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" name="Google Shape;396;g115cd584f23_1_377"/>
          <p:cNvSpPr/>
          <p:nvPr/>
        </p:nvSpPr>
        <p:spPr>
          <a:xfrm>
            <a:off x="3116254" y="1008030"/>
            <a:ext cx="471525" cy="516597"/>
          </a:xfrm>
          <a:custGeom>
            <a:avLst/>
            <a:gdLst/>
            <a:ahLst/>
            <a:cxnLst/>
            <a:rect l="l" t="t" r="r" b="b"/>
            <a:pathLst>
              <a:path w="1036319" h="1135379" extrusionOk="0">
                <a:moveTo>
                  <a:pt x="282727" y="480809"/>
                </a:moveTo>
                <a:lnTo>
                  <a:pt x="281266" y="471170"/>
                </a:lnTo>
                <a:lnTo>
                  <a:pt x="274497" y="466077"/>
                </a:lnTo>
                <a:lnTo>
                  <a:pt x="258241" y="471703"/>
                </a:lnTo>
                <a:lnTo>
                  <a:pt x="256717" y="475767"/>
                </a:lnTo>
                <a:lnTo>
                  <a:pt x="189179" y="567842"/>
                </a:lnTo>
                <a:lnTo>
                  <a:pt x="158026" y="530606"/>
                </a:lnTo>
                <a:lnTo>
                  <a:pt x="132219" y="536498"/>
                </a:lnTo>
                <a:lnTo>
                  <a:pt x="134569" y="542124"/>
                </a:lnTo>
                <a:lnTo>
                  <a:pt x="138671" y="547649"/>
                </a:lnTo>
                <a:lnTo>
                  <a:pt x="176669" y="593039"/>
                </a:lnTo>
                <a:lnTo>
                  <a:pt x="183705" y="599516"/>
                </a:lnTo>
                <a:lnTo>
                  <a:pt x="190284" y="601522"/>
                </a:lnTo>
                <a:lnTo>
                  <a:pt x="196710" y="599046"/>
                </a:lnTo>
                <a:lnTo>
                  <a:pt x="203301" y="592086"/>
                </a:lnTo>
                <a:lnTo>
                  <a:pt x="263144" y="510578"/>
                </a:lnTo>
                <a:lnTo>
                  <a:pt x="272567" y="498271"/>
                </a:lnTo>
                <a:lnTo>
                  <a:pt x="276961" y="491959"/>
                </a:lnTo>
                <a:lnTo>
                  <a:pt x="280631" y="485317"/>
                </a:lnTo>
                <a:lnTo>
                  <a:pt x="282727" y="480809"/>
                </a:lnTo>
                <a:close/>
              </a:path>
              <a:path w="1036319" h="1135379" extrusionOk="0">
                <a:moveTo>
                  <a:pt x="283616" y="161112"/>
                </a:moveTo>
                <a:lnTo>
                  <a:pt x="282778" y="155714"/>
                </a:lnTo>
                <a:lnTo>
                  <a:pt x="278384" y="150660"/>
                </a:lnTo>
                <a:lnTo>
                  <a:pt x="272326" y="147866"/>
                </a:lnTo>
                <a:lnTo>
                  <a:pt x="266903" y="148475"/>
                </a:lnTo>
                <a:lnTo>
                  <a:pt x="262064" y="151676"/>
                </a:lnTo>
                <a:lnTo>
                  <a:pt x="257733" y="156692"/>
                </a:lnTo>
                <a:lnTo>
                  <a:pt x="189179" y="249910"/>
                </a:lnTo>
                <a:lnTo>
                  <a:pt x="157378" y="212153"/>
                </a:lnTo>
                <a:lnTo>
                  <a:pt x="132156" y="217982"/>
                </a:lnTo>
                <a:lnTo>
                  <a:pt x="134035" y="223431"/>
                </a:lnTo>
                <a:lnTo>
                  <a:pt x="137858" y="228841"/>
                </a:lnTo>
                <a:lnTo>
                  <a:pt x="176580" y="275170"/>
                </a:lnTo>
                <a:lnTo>
                  <a:pt x="183680" y="281762"/>
                </a:lnTo>
                <a:lnTo>
                  <a:pt x="190258" y="283870"/>
                </a:lnTo>
                <a:lnTo>
                  <a:pt x="196646" y="281457"/>
                </a:lnTo>
                <a:lnTo>
                  <a:pt x="203238" y="274523"/>
                </a:lnTo>
                <a:lnTo>
                  <a:pt x="278320" y="172199"/>
                </a:lnTo>
                <a:lnTo>
                  <a:pt x="281813" y="166662"/>
                </a:lnTo>
                <a:lnTo>
                  <a:pt x="283616" y="161112"/>
                </a:lnTo>
                <a:close/>
              </a:path>
              <a:path w="1036319" h="1135379" extrusionOk="0">
                <a:moveTo>
                  <a:pt x="293293" y="409727"/>
                </a:moveTo>
                <a:lnTo>
                  <a:pt x="285508" y="409714"/>
                </a:lnTo>
                <a:lnTo>
                  <a:pt x="219049" y="409727"/>
                </a:lnTo>
                <a:lnTo>
                  <a:pt x="293293" y="409727"/>
                </a:lnTo>
                <a:close/>
              </a:path>
              <a:path w="1036319" h="1135379" extrusionOk="0">
                <a:moveTo>
                  <a:pt x="330911" y="323583"/>
                </a:moveTo>
                <a:lnTo>
                  <a:pt x="330898" y="315709"/>
                </a:lnTo>
                <a:lnTo>
                  <a:pt x="330657" y="288353"/>
                </a:lnTo>
                <a:lnTo>
                  <a:pt x="330200" y="243052"/>
                </a:lnTo>
                <a:lnTo>
                  <a:pt x="329971" y="216204"/>
                </a:lnTo>
                <a:lnTo>
                  <a:pt x="329831" y="189674"/>
                </a:lnTo>
                <a:lnTo>
                  <a:pt x="329907" y="165836"/>
                </a:lnTo>
                <a:lnTo>
                  <a:pt x="330250" y="146786"/>
                </a:lnTo>
                <a:lnTo>
                  <a:pt x="330631" y="127736"/>
                </a:lnTo>
                <a:lnTo>
                  <a:pt x="330746" y="118300"/>
                </a:lnTo>
                <a:lnTo>
                  <a:pt x="330847" y="108686"/>
                </a:lnTo>
                <a:lnTo>
                  <a:pt x="330835" y="95491"/>
                </a:lnTo>
                <a:lnTo>
                  <a:pt x="326872" y="91846"/>
                </a:lnTo>
                <a:lnTo>
                  <a:pt x="304622" y="91833"/>
                </a:lnTo>
                <a:lnTo>
                  <a:pt x="304622" y="118300"/>
                </a:lnTo>
                <a:lnTo>
                  <a:pt x="304622" y="315709"/>
                </a:lnTo>
                <a:lnTo>
                  <a:pt x="106883" y="315709"/>
                </a:lnTo>
                <a:lnTo>
                  <a:pt x="106883" y="118300"/>
                </a:lnTo>
                <a:lnTo>
                  <a:pt x="304622" y="118300"/>
                </a:lnTo>
                <a:lnTo>
                  <a:pt x="304622" y="91833"/>
                </a:lnTo>
                <a:lnTo>
                  <a:pt x="206298" y="91757"/>
                </a:lnTo>
                <a:lnTo>
                  <a:pt x="98920" y="91846"/>
                </a:lnTo>
                <a:lnTo>
                  <a:pt x="80594" y="323583"/>
                </a:lnTo>
                <a:lnTo>
                  <a:pt x="81381" y="333171"/>
                </a:lnTo>
                <a:lnTo>
                  <a:pt x="84239" y="338975"/>
                </a:lnTo>
                <a:lnTo>
                  <a:pt x="89966" y="341845"/>
                </a:lnTo>
                <a:lnTo>
                  <a:pt x="99339" y="342620"/>
                </a:lnTo>
                <a:lnTo>
                  <a:pt x="205511" y="342658"/>
                </a:lnTo>
                <a:lnTo>
                  <a:pt x="311696" y="342620"/>
                </a:lnTo>
                <a:lnTo>
                  <a:pt x="321525" y="341845"/>
                </a:lnTo>
                <a:lnTo>
                  <a:pt x="327406" y="338937"/>
                </a:lnTo>
                <a:lnTo>
                  <a:pt x="330263" y="332930"/>
                </a:lnTo>
                <a:lnTo>
                  <a:pt x="330911" y="323583"/>
                </a:lnTo>
                <a:close/>
              </a:path>
              <a:path w="1036319" h="1135379" extrusionOk="0">
                <a:moveTo>
                  <a:pt x="330949" y="434809"/>
                </a:moveTo>
                <a:lnTo>
                  <a:pt x="311721" y="409740"/>
                </a:lnTo>
                <a:lnTo>
                  <a:pt x="305828" y="409740"/>
                </a:lnTo>
                <a:lnTo>
                  <a:pt x="305828" y="631939"/>
                </a:lnTo>
                <a:lnTo>
                  <a:pt x="303199" y="635012"/>
                </a:lnTo>
                <a:lnTo>
                  <a:pt x="205701" y="634619"/>
                </a:lnTo>
                <a:lnTo>
                  <a:pt x="108013" y="635050"/>
                </a:lnTo>
                <a:lnTo>
                  <a:pt x="105587" y="631659"/>
                </a:lnTo>
                <a:lnTo>
                  <a:pt x="105752" y="622223"/>
                </a:lnTo>
                <a:lnTo>
                  <a:pt x="105994" y="600329"/>
                </a:lnTo>
                <a:lnTo>
                  <a:pt x="105968" y="468922"/>
                </a:lnTo>
                <a:lnTo>
                  <a:pt x="105765" y="447027"/>
                </a:lnTo>
                <a:lnTo>
                  <a:pt x="105625" y="438010"/>
                </a:lnTo>
                <a:lnTo>
                  <a:pt x="108369" y="434848"/>
                </a:lnTo>
                <a:lnTo>
                  <a:pt x="205867" y="435152"/>
                </a:lnTo>
                <a:lnTo>
                  <a:pt x="298856" y="434848"/>
                </a:lnTo>
                <a:lnTo>
                  <a:pt x="303644" y="434848"/>
                </a:lnTo>
                <a:lnTo>
                  <a:pt x="305638" y="438010"/>
                </a:lnTo>
                <a:lnTo>
                  <a:pt x="305739" y="447027"/>
                </a:lnTo>
                <a:lnTo>
                  <a:pt x="305650" y="468922"/>
                </a:lnTo>
                <a:lnTo>
                  <a:pt x="305549" y="578421"/>
                </a:lnTo>
                <a:lnTo>
                  <a:pt x="305828" y="631939"/>
                </a:lnTo>
                <a:lnTo>
                  <a:pt x="305828" y="409740"/>
                </a:lnTo>
                <a:lnTo>
                  <a:pt x="219049" y="409727"/>
                </a:lnTo>
                <a:lnTo>
                  <a:pt x="212458" y="409727"/>
                </a:lnTo>
                <a:lnTo>
                  <a:pt x="206883" y="409727"/>
                </a:lnTo>
                <a:lnTo>
                  <a:pt x="126377" y="409714"/>
                </a:lnTo>
                <a:lnTo>
                  <a:pt x="84150" y="413194"/>
                </a:lnTo>
                <a:lnTo>
                  <a:pt x="80645" y="641502"/>
                </a:lnTo>
                <a:lnTo>
                  <a:pt x="81292" y="650582"/>
                </a:lnTo>
                <a:lnTo>
                  <a:pt x="152996" y="660171"/>
                </a:lnTo>
                <a:lnTo>
                  <a:pt x="205968" y="660196"/>
                </a:lnTo>
                <a:lnTo>
                  <a:pt x="311937" y="660171"/>
                </a:lnTo>
                <a:lnTo>
                  <a:pt x="321614" y="659472"/>
                </a:lnTo>
                <a:lnTo>
                  <a:pt x="327380" y="656755"/>
                </a:lnTo>
                <a:lnTo>
                  <a:pt x="330161" y="651090"/>
                </a:lnTo>
                <a:lnTo>
                  <a:pt x="330898" y="641502"/>
                </a:lnTo>
                <a:lnTo>
                  <a:pt x="330898" y="635050"/>
                </a:lnTo>
                <a:lnTo>
                  <a:pt x="330949" y="434809"/>
                </a:lnTo>
                <a:close/>
              </a:path>
              <a:path w="1036319" h="1135379" extrusionOk="0">
                <a:moveTo>
                  <a:pt x="487464" y="796493"/>
                </a:moveTo>
                <a:lnTo>
                  <a:pt x="437134" y="796493"/>
                </a:lnTo>
                <a:lnTo>
                  <a:pt x="437134" y="820826"/>
                </a:lnTo>
                <a:lnTo>
                  <a:pt x="487464" y="820826"/>
                </a:lnTo>
                <a:lnTo>
                  <a:pt x="487464" y="796493"/>
                </a:lnTo>
                <a:close/>
              </a:path>
              <a:path w="1036319" h="1135379" extrusionOk="0">
                <a:moveTo>
                  <a:pt x="524027" y="687044"/>
                </a:moveTo>
                <a:lnTo>
                  <a:pt x="479336" y="661035"/>
                </a:lnTo>
                <a:lnTo>
                  <a:pt x="466547" y="683260"/>
                </a:lnTo>
                <a:lnTo>
                  <a:pt x="511416" y="709282"/>
                </a:lnTo>
                <a:lnTo>
                  <a:pt x="524027" y="687044"/>
                </a:lnTo>
                <a:close/>
              </a:path>
              <a:path w="1036319" h="1135379" extrusionOk="0">
                <a:moveTo>
                  <a:pt x="524090" y="930071"/>
                </a:moveTo>
                <a:lnTo>
                  <a:pt x="511352" y="908037"/>
                </a:lnTo>
                <a:lnTo>
                  <a:pt x="466242" y="934097"/>
                </a:lnTo>
                <a:lnTo>
                  <a:pt x="479386" y="956119"/>
                </a:lnTo>
                <a:lnTo>
                  <a:pt x="524090" y="930071"/>
                </a:lnTo>
                <a:close/>
              </a:path>
              <a:path w="1036319" h="1135379" extrusionOk="0">
                <a:moveTo>
                  <a:pt x="609549" y="1006309"/>
                </a:moveTo>
                <a:lnTo>
                  <a:pt x="587489" y="993648"/>
                </a:lnTo>
                <a:lnTo>
                  <a:pt x="561263" y="1038707"/>
                </a:lnTo>
                <a:lnTo>
                  <a:pt x="583793" y="1051217"/>
                </a:lnTo>
                <a:lnTo>
                  <a:pt x="609549" y="1006309"/>
                </a:lnTo>
                <a:close/>
              </a:path>
              <a:path w="1036319" h="1135379" extrusionOk="0">
                <a:moveTo>
                  <a:pt x="609739" y="611009"/>
                </a:moveTo>
                <a:lnTo>
                  <a:pt x="583831" y="565962"/>
                </a:lnTo>
                <a:lnTo>
                  <a:pt x="561771" y="578929"/>
                </a:lnTo>
                <a:lnTo>
                  <a:pt x="587641" y="623709"/>
                </a:lnTo>
                <a:lnTo>
                  <a:pt x="609739" y="611009"/>
                </a:lnTo>
                <a:close/>
              </a:path>
              <a:path w="1036319" h="1135379" extrusionOk="0">
                <a:moveTo>
                  <a:pt x="721004" y="1030439"/>
                </a:moveTo>
                <a:lnTo>
                  <a:pt x="697141" y="1030439"/>
                </a:lnTo>
                <a:lnTo>
                  <a:pt x="697141" y="1081227"/>
                </a:lnTo>
                <a:lnTo>
                  <a:pt x="721004" y="1081227"/>
                </a:lnTo>
                <a:lnTo>
                  <a:pt x="721004" y="1030439"/>
                </a:lnTo>
                <a:close/>
              </a:path>
              <a:path w="1036319" h="1135379" extrusionOk="0">
                <a:moveTo>
                  <a:pt x="721156" y="536956"/>
                </a:moveTo>
                <a:lnTo>
                  <a:pt x="696912" y="536956"/>
                </a:lnTo>
                <a:lnTo>
                  <a:pt x="696912" y="587082"/>
                </a:lnTo>
                <a:lnTo>
                  <a:pt x="721156" y="587082"/>
                </a:lnTo>
                <a:lnTo>
                  <a:pt x="721156" y="536956"/>
                </a:lnTo>
                <a:close/>
              </a:path>
              <a:path w="1036319" h="1135379" extrusionOk="0">
                <a:moveTo>
                  <a:pt x="828001" y="815682"/>
                </a:moveTo>
                <a:lnTo>
                  <a:pt x="774141" y="801687"/>
                </a:lnTo>
                <a:lnTo>
                  <a:pt x="755637" y="801789"/>
                </a:lnTo>
                <a:lnTo>
                  <a:pt x="725576" y="802614"/>
                </a:lnTo>
                <a:lnTo>
                  <a:pt x="721169" y="799744"/>
                </a:lnTo>
                <a:lnTo>
                  <a:pt x="721766" y="787387"/>
                </a:lnTo>
                <a:lnTo>
                  <a:pt x="722236" y="771347"/>
                </a:lnTo>
                <a:lnTo>
                  <a:pt x="722287" y="755294"/>
                </a:lnTo>
                <a:lnTo>
                  <a:pt x="722045" y="723176"/>
                </a:lnTo>
                <a:lnTo>
                  <a:pt x="721918" y="723176"/>
                </a:lnTo>
                <a:lnTo>
                  <a:pt x="721817" y="642391"/>
                </a:lnTo>
                <a:lnTo>
                  <a:pt x="718083" y="636308"/>
                </a:lnTo>
                <a:lnTo>
                  <a:pt x="700582" y="635939"/>
                </a:lnTo>
                <a:lnTo>
                  <a:pt x="696315" y="641756"/>
                </a:lnTo>
                <a:lnTo>
                  <a:pt x="696290" y="820889"/>
                </a:lnTo>
                <a:lnTo>
                  <a:pt x="700011" y="827163"/>
                </a:lnTo>
                <a:lnTo>
                  <a:pt x="762177" y="827481"/>
                </a:lnTo>
                <a:lnTo>
                  <a:pt x="815263" y="827125"/>
                </a:lnTo>
                <a:lnTo>
                  <a:pt x="821778" y="825398"/>
                </a:lnTo>
                <a:lnTo>
                  <a:pt x="826262" y="821182"/>
                </a:lnTo>
                <a:lnTo>
                  <a:pt x="828001" y="815682"/>
                </a:lnTo>
                <a:close/>
              </a:path>
              <a:path w="1036319" h="1135379" extrusionOk="0">
                <a:moveTo>
                  <a:pt x="856488" y="1038618"/>
                </a:moveTo>
                <a:lnTo>
                  <a:pt x="830503" y="993800"/>
                </a:lnTo>
                <a:lnTo>
                  <a:pt x="808405" y="1006513"/>
                </a:lnTo>
                <a:lnTo>
                  <a:pt x="834161" y="1051420"/>
                </a:lnTo>
                <a:lnTo>
                  <a:pt x="856488" y="1038618"/>
                </a:lnTo>
                <a:close/>
              </a:path>
              <a:path w="1036319" h="1135379" extrusionOk="0">
                <a:moveTo>
                  <a:pt x="856703" y="579018"/>
                </a:moveTo>
                <a:lnTo>
                  <a:pt x="834605" y="565873"/>
                </a:lnTo>
                <a:lnTo>
                  <a:pt x="808583" y="611073"/>
                </a:lnTo>
                <a:lnTo>
                  <a:pt x="830846" y="623773"/>
                </a:lnTo>
                <a:lnTo>
                  <a:pt x="856703" y="579018"/>
                </a:lnTo>
                <a:close/>
              </a:path>
              <a:path w="1036319" h="1135379" extrusionOk="0">
                <a:moveTo>
                  <a:pt x="950214" y="683780"/>
                </a:moveTo>
                <a:lnTo>
                  <a:pt x="939419" y="661225"/>
                </a:lnTo>
                <a:lnTo>
                  <a:pt x="911529" y="676986"/>
                </a:lnTo>
                <a:lnTo>
                  <a:pt x="896035" y="686193"/>
                </a:lnTo>
                <a:lnTo>
                  <a:pt x="895553" y="691197"/>
                </a:lnTo>
                <a:lnTo>
                  <a:pt x="904354" y="705624"/>
                </a:lnTo>
                <a:lnTo>
                  <a:pt x="908265" y="707288"/>
                </a:lnTo>
                <a:lnTo>
                  <a:pt x="924001" y="698144"/>
                </a:lnTo>
                <a:lnTo>
                  <a:pt x="950214" y="683780"/>
                </a:lnTo>
                <a:close/>
              </a:path>
              <a:path w="1036319" h="1135379" extrusionOk="0">
                <a:moveTo>
                  <a:pt x="951801" y="934186"/>
                </a:moveTo>
                <a:lnTo>
                  <a:pt x="906627" y="908138"/>
                </a:lnTo>
                <a:lnTo>
                  <a:pt x="893876" y="930287"/>
                </a:lnTo>
                <a:lnTo>
                  <a:pt x="939038" y="956322"/>
                </a:lnTo>
                <a:lnTo>
                  <a:pt x="951801" y="934186"/>
                </a:lnTo>
                <a:close/>
              </a:path>
              <a:path w="1036319" h="1135379" extrusionOk="0">
                <a:moveTo>
                  <a:pt x="981303" y="796937"/>
                </a:moveTo>
                <a:lnTo>
                  <a:pt x="930922" y="796937"/>
                </a:lnTo>
                <a:lnTo>
                  <a:pt x="930922" y="821004"/>
                </a:lnTo>
                <a:lnTo>
                  <a:pt x="981303" y="821004"/>
                </a:lnTo>
                <a:lnTo>
                  <a:pt x="981303" y="796937"/>
                </a:lnTo>
                <a:close/>
              </a:path>
              <a:path w="1036319" h="1135379" extrusionOk="0">
                <a:moveTo>
                  <a:pt x="1035748" y="805218"/>
                </a:moveTo>
                <a:lnTo>
                  <a:pt x="1031824" y="760615"/>
                </a:lnTo>
                <a:lnTo>
                  <a:pt x="1031722" y="759929"/>
                </a:lnTo>
                <a:lnTo>
                  <a:pt x="1021257" y="714971"/>
                </a:lnTo>
                <a:lnTo>
                  <a:pt x="1010081" y="686155"/>
                </a:lnTo>
                <a:lnTo>
                  <a:pt x="1010081" y="809701"/>
                </a:lnTo>
                <a:lnTo>
                  <a:pt x="1005827" y="858253"/>
                </a:lnTo>
                <a:lnTo>
                  <a:pt x="994219" y="904341"/>
                </a:lnTo>
                <a:lnTo>
                  <a:pt x="975842" y="947343"/>
                </a:lnTo>
                <a:lnTo>
                  <a:pt x="951331" y="986624"/>
                </a:lnTo>
                <a:lnTo>
                  <a:pt x="921270" y="1021575"/>
                </a:lnTo>
                <a:lnTo>
                  <a:pt x="886282" y="1051572"/>
                </a:lnTo>
                <a:lnTo>
                  <a:pt x="846912" y="1076007"/>
                </a:lnTo>
                <a:lnTo>
                  <a:pt x="803973" y="1094193"/>
                </a:lnTo>
                <a:lnTo>
                  <a:pt x="757847" y="1105573"/>
                </a:lnTo>
                <a:lnTo>
                  <a:pt x="709244" y="1109510"/>
                </a:lnTo>
                <a:lnTo>
                  <a:pt x="660387" y="1105573"/>
                </a:lnTo>
                <a:lnTo>
                  <a:pt x="614133" y="1094193"/>
                </a:lnTo>
                <a:lnTo>
                  <a:pt x="571042" y="1075982"/>
                </a:lnTo>
                <a:lnTo>
                  <a:pt x="531736" y="1051572"/>
                </a:lnTo>
                <a:lnTo>
                  <a:pt x="496760" y="1021524"/>
                </a:lnTo>
                <a:lnTo>
                  <a:pt x="466763" y="986472"/>
                </a:lnTo>
                <a:lnTo>
                  <a:pt x="450494" y="960183"/>
                </a:lnTo>
                <a:lnTo>
                  <a:pt x="442341" y="947026"/>
                </a:lnTo>
                <a:lnTo>
                  <a:pt x="437159" y="934720"/>
                </a:lnTo>
                <a:lnTo>
                  <a:pt x="437045" y="934466"/>
                </a:lnTo>
                <a:lnTo>
                  <a:pt x="424141" y="903808"/>
                </a:lnTo>
                <a:lnTo>
                  <a:pt x="412750" y="857440"/>
                </a:lnTo>
                <a:lnTo>
                  <a:pt x="408774" y="808507"/>
                </a:lnTo>
                <a:lnTo>
                  <a:pt x="412673" y="759929"/>
                </a:lnTo>
                <a:lnTo>
                  <a:pt x="424040" y="713841"/>
                </a:lnTo>
                <a:lnTo>
                  <a:pt x="442252" y="670839"/>
                </a:lnTo>
                <a:lnTo>
                  <a:pt x="466686" y="631558"/>
                </a:lnTo>
                <a:lnTo>
                  <a:pt x="496709" y="596595"/>
                </a:lnTo>
                <a:lnTo>
                  <a:pt x="531698" y="566559"/>
                </a:lnTo>
                <a:lnTo>
                  <a:pt x="571030" y="542099"/>
                </a:lnTo>
                <a:lnTo>
                  <a:pt x="614070" y="523798"/>
                </a:lnTo>
                <a:lnTo>
                  <a:pt x="660196" y="512279"/>
                </a:lnTo>
                <a:lnTo>
                  <a:pt x="708774" y="508165"/>
                </a:lnTo>
                <a:lnTo>
                  <a:pt x="756704" y="511937"/>
                </a:lnTo>
                <a:lnTo>
                  <a:pt x="802589" y="523214"/>
                </a:lnTo>
                <a:lnTo>
                  <a:pt x="845705" y="541401"/>
                </a:lnTo>
                <a:lnTo>
                  <a:pt x="885342" y="565861"/>
                </a:lnTo>
                <a:lnTo>
                  <a:pt x="920788" y="595972"/>
                </a:lnTo>
                <a:lnTo>
                  <a:pt x="951318" y="631139"/>
                </a:lnTo>
                <a:lnTo>
                  <a:pt x="976236" y="670699"/>
                </a:lnTo>
                <a:lnTo>
                  <a:pt x="994803" y="714070"/>
                </a:lnTo>
                <a:lnTo>
                  <a:pt x="1006322" y="760615"/>
                </a:lnTo>
                <a:lnTo>
                  <a:pt x="1010081" y="809701"/>
                </a:lnTo>
                <a:lnTo>
                  <a:pt x="1010081" y="686155"/>
                </a:lnTo>
                <a:lnTo>
                  <a:pt x="979716" y="626516"/>
                </a:lnTo>
                <a:lnTo>
                  <a:pt x="951052" y="588645"/>
                </a:lnTo>
                <a:lnTo>
                  <a:pt x="918019" y="556526"/>
                </a:lnTo>
                <a:lnTo>
                  <a:pt x="880757" y="530123"/>
                </a:lnTo>
                <a:lnTo>
                  <a:pt x="839381" y="509384"/>
                </a:lnTo>
                <a:lnTo>
                  <a:pt x="794029" y="494284"/>
                </a:lnTo>
                <a:lnTo>
                  <a:pt x="744842" y="484784"/>
                </a:lnTo>
                <a:lnTo>
                  <a:pt x="733158" y="483247"/>
                </a:lnTo>
                <a:lnTo>
                  <a:pt x="730237" y="479780"/>
                </a:lnTo>
                <a:lnTo>
                  <a:pt x="730529" y="415544"/>
                </a:lnTo>
                <a:lnTo>
                  <a:pt x="730618" y="309841"/>
                </a:lnTo>
                <a:lnTo>
                  <a:pt x="730478" y="256984"/>
                </a:lnTo>
                <a:lnTo>
                  <a:pt x="730262" y="209334"/>
                </a:lnTo>
                <a:lnTo>
                  <a:pt x="704532" y="165201"/>
                </a:lnTo>
                <a:lnTo>
                  <a:pt x="704532" y="209346"/>
                </a:lnTo>
                <a:lnTo>
                  <a:pt x="704532" y="481761"/>
                </a:lnTo>
                <a:lnTo>
                  <a:pt x="649795" y="488099"/>
                </a:lnTo>
                <a:lnTo>
                  <a:pt x="598919" y="501497"/>
                </a:lnTo>
                <a:lnTo>
                  <a:pt x="552069" y="522135"/>
                </a:lnTo>
                <a:lnTo>
                  <a:pt x="509422" y="550176"/>
                </a:lnTo>
                <a:lnTo>
                  <a:pt x="471157" y="585800"/>
                </a:lnTo>
                <a:lnTo>
                  <a:pt x="437438" y="629158"/>
                </a:lnTo>
                <a:lnTo>
                  <a:pt x="413867" y="670242"/>
                </a:lnTo>
                <a:lnTo>
                  <a:pt x="396976" y="712203"/>
                </a:lnTo>
                <a:lnTo>
                  <a:pt x="386613" y="755027"/>
                </a:lnTo>
                <a:lnTo>
                  <a:pt x="382587" y="798690"/>
                </a:lnTo>
                <a:lnTo>
                  <a:pt x="384759" y="843178"/>
                </a:lnTo>
                <a:lnTo>
                  <a:pt x="392950" y="888441"/>
                </a:lnTo>
                <a:lnTo>
                  <a:pt x="407009" y="934466"/>
                </a:lnTo>
                <a:lnTo>
                  <a:pt x="190893" y="934427"/>
                </a:lnTo>
                <a:lnTo>
                  <a:pt x="28600" y="934720"/>
                </a:lnTo>
                <a:lnTo>
                  <a:pt x="25615" y="931773"/>
                </a:lnTo>
                <a:lnTo>
                  <a:pt x="25717" y="920902"/>
                </a:lnTo>
                <a:lnTo>
                  <a:pt x="25946" y="888441"/>
                </a:lnTo>
                <a:lnTo>
                  <a:pt x="25920" y="760615"/>
                </a:lnTo>
                <a:lnTo>
                  <a:pt x="24549" y="695921"/>
                </a:lnTo>
                <a:lnTo>
                  <a:pt x="24345" y="676821"/>
                </a:lnTo>
                <a:lnTo>
                  <a:pt x="25577" y="148526"/>
                </a:lnTo>
                <a:lnTo>
                  <a:pt x="25755" y="29552"/>
                </a:lnTo>
                <a:lnTo>
                  <a:pt x="28257" y="25628"/>
                </a:lnTo>
                <a:lnTo>
                  <a:pt x="299834" y="25958"/>
                </a:lnTo>
                <a:lnTo>
                  <a:pt x="520776" y="25933"/>
                </a:lnTo>
                <a:lnTo>
                  <a:pt x="521081" y="31521"/>
                </a:lnTo>
                <a:lnTo>
                  <a:pt x="521512" y="36283"/>
                </a:lnTo>
                <a:lnTo>
                  <a:pt x="521627" y="202831"/>
                </a:lnTo>
                <a:lnTo>
                  <a:pt x="526072" y="209232"/>
                </a:lnTo>
                <a:lnTo>
                  <a:pt x="570026" y="209372"/>
                </a:lnTo>
                <a:lnTo>
                  <a:pt x="704532" y="209346"/>
                </a:lnTo>
                <a:lnTo>
                  <a:pt x="704532" y="165201"/>
                </a:lnTo>
                <a:lnTo>
                  <a:pt x="685482" y="146062"/>
                </a:lnTo>
                <a:lnTo>
                  <a:pt x="685482" y="183603"/>
                </a:lnTo>
                <a:lnTo>
                  <a:pt x="547941" y="183603"/>
                </a:lnTo>
                <a:lnTo>
                  <a:pt x="547941" y="48590"/>
                </a:lnTo>
                <a:lnTo>
                  <a:pt x="551053" y="47294"/>
                </a:lnTo>
                <a:lnTo>
                  <a:pt x="685482" y="183603"/>
                </a:lnTo>
                <a:lnTo>
                  <a:pt x="685482" y="146062"/>
                </a:lnTo>
                <a:lnTo>
                  <a:pt x="587184" y="47294"/>
                </a:lnTo>
                <a:lnTo>
                  <a:pt x="565899" y="25920"/>
                </a:lnTo>
                <a:lnTo>
                  <a:pt x="565607" y="25628"/>
                </a:lnTo>
                <a:lnTo>
                  <a:pt x="542810" y="2705"/>
                </a:lnTo>
                <a:lnTo>
                  <a:pt x="536562" y="241"/>
                </a:lnTo>
                <a:lnTo>
                  <a:pt x="535952" y="0"/>
                </a:lnTo>
                <a:lnTo>
                  <a:pt x="375412" y="241"/>
                </a:lnTo>
                <a:lnTo>
                  <a:pt x="274650" y="190"/>
                </a:lnTo>
                <a:lnTo>
                  <a:pt x="22720" y="190"/>
                </a:lnTo>
                <a:lnTo>
                  <a:pt x="0" y="734123"/>
                </a:lnTo>
                <a:lnTo>
                  <a:pt x="101" y="938479"/>
                </a:lnTo>
                <a:lnTo>
                  <a:pt x="214515" y="960450"/>
                </a:lnTo>
                <a:lnTo>
                  <a:pt x="416445" y="960234"/>
                </a:lnTo>
                <a:lnTo>
                  <a:pt x="421716" y="963129"/>
                </a:lnTo>
                <a:lnTo>
                  <a:pt x="453529" y="1011047"/>
                </a:lnTo>
                <a:lnTo>
                  <a:pt x="484797" y="1045362"/>
                </a:lnTo>
                <a:lnTo>
                  <a:pt x="519976" y="1074508"/>
                </a:lnTo>
                <a:lnTo>
                  <a:pt x="558419" y="1098257"/>
                </a:lnTo>
                <a:lnTo>
                  <a:pt x="599516" y="1116393"/>
                </a:lnTo>
                <a:lnTo>
                  <a:pt x="642632" y="1128687"/>
                </a:lnTo>
                <a:lnTo>
                  <a:pt x="687133" y="1134897"/>
                </a:lnTo>
                <a:lnTo>
                  <a:pt x="732421" y="1134821"/>
                </a:lnTo>
                <a:lnTo>
                  <a:pt x="777849" y="1128204"/>
                </a:lnTo>
                <a:lnTo>
                  <a:pt x="822807" y="1114831"/>
                </a:lnTo>
                <a:lnTo>
                  <a:pt x="834415" y="1109510"/>
                </a:lnTo>
                <a:lnTo>
                  <a:pt x="865174" y="1095413"/>
                </a:lnTo>
                <a:lnTo>
                  <a:pt x="903516" y="1071003"/>
                </a:lnTo>
                <a:lnTo>
                  <a:pt x="937564" y="1042111"/>
                </a:lnTo>
                <a:lnTo>
                  <a:pt x="967028" y="1009307"/>
                </a:lnTo>
                <a:lnTo>
                  <a:pt x="991641" y="973099"/>
                </a:lnTo>
                <a:lnTo>
                  <a:pt x="1011097" y="934059"/>
                </a:lnTo>
                <a:lnTo>
                  <a:pt x="1025118" y="892708"/>
                </a:lnTo>
                <a:lnTo>
                  <a:pt x="1033437" y="849579"/>
                </a:lnTo>
                <a:lnTo>
                  <a:pt x="1035748" y="805218"/>
                </a:lnTo>
                <a:close/>
              </a:path>
            </a:pathLst>
          </a:custGeom>
          <a:solidFill>
            <a:srgbClr val="FF435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is hand on his chin&#10;&#10;Description automatically generated with low confidence">
            <a:extLst>
              <a:ext uri="{FF2B5EF4-FFF2-40B4-BE49-F238E27FC236}">
                <a16:creationId xmlns:a16="http://schemas.microsoft.com/office/drawing/2014/main" id="{7EE25F1C-110D-D241-B3BA-83FBA4E2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04" name="Google Shape;404;g115cd584f23_1_485"/>
          <p:cNvSpPr txBox="1">
            <a:spLocks noGrp="1"/>
          </p:cNvSpPr>
          <p:nvPr>
            <p:ph type="title"/>
          </p:nvPr>
        </p:nvSpPr>
        <p:spPr>
          <a:xfrm>
            <a:off x="4390984" y="1604575"/>
            <a:ext cx="44151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5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5100" b="0" dirty="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PREGUNTAS</a:t>
            </a:r>
            <a:endParaRPr sz="5100" b="0" dirty="0">
              <a:solidFill>
                <a:schemeClr val="tx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03" name="Google Shape;403;g115cd584f23_1_485"/>
          <p:cNvSpPr txBox="1">
            <a:spLocks noGrp="1"/>
          </p:cNvSpPr>
          <p:nvPr>
            <p:ph type="title" idx="4294967295"/>
          </p:nvPr>
        </p:nvSpPr>
        <p:spPr>
          <a:xfrm>
            <a:off x="3848986" y="814000"/>
            <a:ext cx="4414838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5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5100" b="0" dirty="0">
                <a:latin typeface="Montserrat Black"/>
                <a:ea typeface="Montserrat Black"/>
                <a:cs typeface="Montserrat Black"/>
                <a:sym typeface="Montserrat Black"/>
              </a:rPr>
              <a:t>RONDA DE</a:t>
            </a:r>
            <a:endParaRPr sz="5100" b="0"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" name="Picture 8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76BB0F9-C7B9-BE41-8E3A-BC57152DB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283" y="4428930"/>
            <a:ext cx="630717" cy="7145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3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94949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304</Words>
  <Application>Microsoft Macintosh PowerPoint</Application>
  <PresentationFormat>On-screen Show (16:9)</PresentationFormat>
  <Paragraphs>69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Century Gothic</vt:lpstr>
      <vt:lpstr>Montserrat Medium</vt:lpstr>
      <vt:lpstr>Montserrat</vt:lpstr>
      <vt:lpstr>Montserrat SemiBold</vt:lpstr>
      <vt:lpstr>Montserrat Black</vt:lpstr>
      <vt:lpstr>Arial Black</vt:lpstr>
      <vt:lpstr>Calibri</vt:lpstr>
      <vt:lpstr>Arial</vt:lpstr>
      <vt:lpstr>Poppins Medium</vt:lpstr>
      <vt:lpstr>Verdana</vt:lpstr>
      <vt:lpstr>Poppins Black</vt:lpstr>
      <vt:lpstr>Office Theme</vt:lpstr>
      <vt:lpstr>Office Theme</vt:lpstr>
      <vt:lpstr>Gallery</vt:lpstr>
      <vt:lpstr>Estudia en</vt:lpstr>
      <vt:lpstr>¿Qué hacemos en  </vt:lpstr>
      <vt:lpstr>¿Cómo te ayudamos?</vt:lpstr>
      <vt:lpstr>Requisitos?</vt:lpstr>
      <vt:lpstr>CURSOS</vt:lpstr>
      <vt:lpstr>PowerPoint Presentation</vt:lpstr>
      <vt:lpstr>TIPOS DE CURSOS</vt:lpstr>
      <vt:lpstr>RONDA 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Estudia en</dc:title>
  <cp:lastModifiedBy>Microsoft Office User</cp:lastModifiedBy>
  <cp:revision>4</cp:revision>
  <dcterms:modified xsi:type="dcterms:W3CDTF">2023-01-27T03:56:02Z</dcterms:modified>
</cp:coreProperties>
</file>